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7" r:id="rId2"/>
    <p:sldId id="258" r:id="rId3"/>
    <p:sldId id="259" r:id="rId4"/>
    <p:sldId id="280" r:id="rId5"/>
    <p:sldId id="268" r:id="rId6"/>
    <p:sldId id="264" r:id="rId7"/>
    <p:sldId id="288" r:id="rId8"/>
    <p:sldId id="267" r:id="rId9"/>
    <p:sldId id="263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5" r:id="rId18"/>
    <p:sldId id="281" r:id="rId19"/>
    <p:sldId id="283" r:id="rId20"/>
    <p:sldId id="282" r:id="rId21"/>
    <p:sldId id="284" r:id="rId22"/>
    <p:sldId id="276" r:id="rId23"/>
    <p:sldId id="285" r:id="rId24"/>
    <p:sldId id="287" r:id="rId25"/>
    <p:sldId id="297" r:id="rId26"/>
    <p:sldId id="289" r:id="rId27"/>
    <p:sldId id="286" r:id="rId28"/>
    <p:sldId id="290" r:id="rId29"/>
    <p:sldId id="277" r:id="rId30"/>
    <p:sldId id="291" r:id="rId31"/>
    <p:sldId id="295" r:id="rId32"/>
    <p:sldId id="294" r:id="rId33"/>
    <p:sldId id="293" r:id="rId34"/>
    <p:sldId id="296" r:id="rId35"/>
    <p:sldId id="292" r:id="rId36"/>
    <p:sldId id="278" r:id="rId37"/>
    <p:sldId id="298" r:id="rId38"/>
    <p:sldId id="299" r:id="rId39"/>
    <p:sldId id="300" r:id="rId40"/>
    <p:sldId id="274" r:id="rId41"/>
    <p:sldId id="279" r:id="rId42"/>
    <p:sldId id="260" r:id="rId43"/>
    <p:sldId id="25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615"/>
    <a:srgbClr val="201F1F"/>
    <a:srgbClr val="B00000"/>
    <a:srgbClr val="656464"/>
    <a:srgbClr val="E6E6E6"/>
    <a:srgbClr val="F9C973"/>
    <a:srgbClr val="BDA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8691" autoAdjust="0"/>
  </p:normalViewPr>
  <p:slideViewPr>
    <p:cSldViewPr snapToGrid="0">
      <p:cViewPr varScale="1">
        <p:scale>
          <a:sx n="47" d="100"/>
          <a:sy n="47" d="100"/>
        </p:scale>
        <p:origin x="141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06675771928069"/>
          <c:y val="4.8400845727617381E-2"/>
          <c:w val="0.84669432624793795"/>
          <c:h val="0.846564224781263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44450" cap="rnd">
              <a:solidFill>
                <a:srgbClr val="F5A61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0.49658530379140953</c:v>
                </c:pt>
                <c:pt idx="2">
                  <c:v>0.24659696394160649</c:v>
                </c:pt>
                <c:pt idx="3">
                  <c:v>0.12245642825298195</c:v>
                </c:pt>
                <c:pt idx="4">
                  <c:v>6.0810062625217973E-2</c:v>
                </c:pt>
                <c:pt idx="5">
                  <c:v>3.0197383422318501E-2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CFD-46EF-89B8-D8FA9FD1FA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8451583"/>
        <c:axId val="960173887"/>
      </c:scatterChart>
      <c:valAx>
        <c:axId val="948451583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time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173887"/>
        <c:crosses val="autoZero"/>
        <c:crossBetween val="midCat"/>
        <c:majorUnit val="1"/>
      </c:valAx>
      <c:valAx>
        <c:axId val="9601738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reliability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8451583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0B10E-2045-4AC1-89C4-6A2E1AC56591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E1013-EB2F-461D-A663-A61CAC009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3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9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52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02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89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53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70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*Deployment*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Startup probe can help avoiding misconfiguration and rollback to stable deployment.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62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*Deployment*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Startup probe can help avoiding misconfiguration and rollback to stable deployment.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49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*Deployment*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Startup probe can help avoiding misconfiguration and rollback to stable deployment.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62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*Deployment*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Startup probe can help avoiding misconfiguration and rollback to stable deployment.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65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*Deployment*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Startup probe can help avoiding misconfiguration and rollback to stable deployment.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72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necessary,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 retry itself if you give it a lease period.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Fallbacks &amp; Defaults?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Deep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might ruin the effect of fallbacks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Required patterns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Timeouts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Either in application or at LB level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4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*Deployment*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Startup probe can help avoiding misconfiguration and rollback to stable deployment.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2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*Deployment*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Startup probe can help avoiding misconfiguration and rollback to stable deployment.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85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Passive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To take maximum effect, we should monitor current service status and expose it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Hard to nail it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Don't have to sync your configuration with fallbacks, defaults, circuit-breakers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580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Passive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To take maximum effect, we should monitor current service status and expose it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Hard to nail it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Don't have to sync your configuration with fallbacks, defaults, circuit-breakers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30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Passive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To take maximum effect, we should monitor current service status and expose it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Hard to nail it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Don't have to sync your configuration with fallbacks, defaults, circuit-breakers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77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Passive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To take maximum effect, we should monitor current service status and expose it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Hard to nail it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Don't have to sync your configuration with fallbacks, defaults, circuit-breakers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26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Works for TCP as well!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76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 TCP</a:t>
            </a:r>
            <a:endParaRPr lang="hu-HU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73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Works for TCP as well!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70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Works for TCP as well!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2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Works for TCP as well!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81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9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65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0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8F13B-B314-457E-9F43-91257282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FC7F12-E3BA-4ECB-A037-6809E746B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B406C-35C1-4EA8-8A72-E1AED4537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B8A79-E4EC-417E-8065-8EAAB431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3CBB7-2895-4AC5-B171-9C619613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810F0-C3E0-441A-88CA-3E210576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4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3854-CD25-4F74-8184-40F631A0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CECA8-6B84-444F-9198-F5FDB9EDD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B7756-3EEC-418E-BEE4-C336CCC18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C2652-9891-4E7D-8445-95757253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58B57-9BF8-4BB9-AA82-16247FF8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71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6E8004-05EF-49CF-BEBE-427DA3268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6BAE9-EAC3-4978-B88B-B55CCCB70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38C80-4DE4-4812-B88F-432223B8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36D50-00A7-465C-A38E-C72BC5E8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15D5C-48AE-4635-BF20-22E17542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7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9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F08B-BFB9-483E-9B32-F1E38D27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81D8B-F693-4740-820B-C0183F2D7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F6BF-6AA7-41AA-85E1-22DE0B56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AF01B-3588-41B5-AC02-539E729A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F98E-7A2C-4F29-A8B0-B69B492D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65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18AA-9F2C-4EAE-884E-2F4245BF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D2175-13E3-4840-AF50-C61F85969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D0CB0-F3FF-451D-B7B9-E5FAE179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32DAB-702E-4714-9820-1212854E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CC935-74D9-4937-B799-3E6F175F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5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1BDB-B71A-4203-A9B0-3165C515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36FC-5771-4873-9FD8-042168859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BE33B-A4E1-4A1E-BD0F-277800122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4E15F-F3E5-42F3-A8B1-DFFFF8E2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CDA67-E537-49B4-9671-A9EF7874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597AC-BEC5-456C-996F-AE07C628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F39FE-CC3F-4702-93C1-96342BD4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66ED6-D830-4432-9C2D-2B4A3B3EA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68B6E-039E-45CC-8AD3-5F60787E0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E6548-9909-4337-B788-2811C2691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4CCB70-50BE-4278-96A8-666BC8338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8A79CF-B077-4B71-BF8A-8EDE3FDF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D9E178-F24D-4F6B-84C2-7AED651D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A3B3E-25C5-4AB6-ACB5-25B8FEEB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9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DBDBB-EFE7-4A09-B682-2ECAC321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DA37B-B3A5-4480-A68B-476E9EB42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E1005-2781-4CCF-9A37-1E34291CB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D8FBB-9070-434A-8B4F-C64B7E38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1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D428D-8D83-4B0B-8D00-CC6C6B1D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7F4E32-BE03-4506-8855-54ABAA87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6B1FB-1008-40DF-AD96-433090FCD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5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C7C4-5EC8-4FF9-8163-9920823F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EA42-0C96-4D79-9B40-3D7DEF486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A3A04-A617-480E-99A9-F62071680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EC7D7-C10F-4553-82F7-6C7B4F7F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25B35-F17E-40A8-BF27-4391EB83B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D1303-A484-4432-9AF4-2C925B36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9EE29D-8D72-4522-82E0-E0B36601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AA582-7945-424A-A0DD-74D92C15D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A58C8-A763-4597-BCA5-25A2EF075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E1A03-4B70-45D5-96E7-D979506502C0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541F-D298-4F99-A6D9-C1D8DE824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00584-FDA4-4B05-8F30-2A69B4C87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4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963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AAD6154E-5715-4040-9FCF-918B77EBF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17" y="-413329"/>
            <a:ext cx="4771379" cy="4352656"/>
          </a:xfrm>
          <a:prstGeom prst="rect">
            <a:avLst/>
          </a:prstGeom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00B822C5-1B06-4111-A163-6011A6A3F9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45"/>
            <a:ext cx="12192000" cy="694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2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CHECK?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40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4BBE1D7-9313-421B-9AC7-7326D7E3DC3B}"/>
              </a:ext>
            </a:extLst>
          </p:cNvPr>
          <p:cNvGrpSpPr/>
          <p:nvPr/>
        </p:nvGrpSpPr>
        <p:grpSpPr>
          <a:xfrm>
            <a:off x="4162121" y="2677855"/>
            <a:ext cx="6001054" cy="3695556"/>
            <a:chOff x="4162122" y="2677855"/>
            <a:chExt cx="3218483" cy="19785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DE08E7-2711-4158-BC85-602A7726C7BF}"/>
                </a:ext>
              </a:extLst>
            </p:cNvPr>
            <p:cNvGrpSpPr/>
            <p:nvPr/>
          </p:nvGrpSpPr>
          <p:grpSpPr>
            <a:xfrm>
              <a:off x="4811395" y="3070142"/>
              <a:ext cx="2569210" cy="1586242"/>
              <a:chOff x="2367280" y="1209040"/>
              <a:chExt cx="7589520" cy="472440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C564AFE-A78C-417D-8D4C-F1AD36146F7D}"/>
                  </a:ext>
                </a:extLst>
              </p:cNvPr>
              <p:cNvSpPr/>
              <p:nvPr/>
            </p:nvSpPr>
            <p:spPr>
              <a:xfrm>
                <a:off x="2743200" y="1493520"/>
                <a:ext cx="1960880" cy="417576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CPU</a:t>
                </a:r>
                <a:endParaRPr lang="en-US" sz="600" b="1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5BADDB0-541A-4298-956D-899047C9A81D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RAM</a:t>
                </a:r>
                <a:endParaRPr lang="en-US" sz="600" b="1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7F247F9B-2AA7-474B-8230-53412CB4EFA6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Network</a:t>
                </a:r>
                <a:endParaRPr lang="en-US" sz="600" b="1" dirty="0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70E242D-EA14-46FC-B923-866A3B411E53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Disk</a:t>
                </a:r>
                <a:endParaRPr lang="en-US" sz="600" b="1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1451BC2-8DD1-4CC6-925F-E52BAF1F619F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413522D4-41C0-4E58-9503-52AA177F67F6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B6DEB164-B02E-457F-B512-D7F52627B161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73D2339B-92D6-4B1D-AFB4-68416733128E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2" y="2677855"/>
              <a:ext cx="1045383" cy="975604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29A92E-B7D9-4AE7-9FAF-0A572C951215}"/>
              </a:ext>
            </a:extLst>
          </p:cNvPr>
          <p:cNvSpPr txBox="1"/>
          <p:nvPr/>
        </p:nvSpPr>
        <p:spPr>
          <a:xfrm>
            <a:off x="2518879" y="447118"/>
            <a:ext cx="89551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F7ABC65-F3EC-42A2-890F-1E7CBF425837}"/>
              </a:ext>
            </a:extLst>
          </p:cNvPr>
          <p:cNvSpPr/>
          <p:nvPr/>
        </p:nvSpPr>
        <p:spPr>
          <a:xfrm>
            <a:off x="4555163" y="842196"/>
            <a:ext cx="2569210" cy="1586242"/>
          </a:xfrm>
          <a:custGeom>
            <a:avLst/>
            <a:gdLst>
              <a:gd name="connsiteX0" fmla="*/ 749361 w 2569210"/>
              <a:gd name="connsiteY0" fmla="*/ 1784522 h 1586242"/>
              <a:gd name="connsiteX1" fmla="*/ 653310 w 2569210"/>
              <a:gd name="connsiteY1" fmla="*/ 1483863 h 1586242"/>
              <a:gd name="connsiteX2" fmla="*/ 431505 w 2569210"/>
              <a:gd name="connsiteY2" fmla="*/ 200145 h 1586242"/>
              <a:gd name="connsiteX3" fmla="*/ 1672817 w 2569210"/>
              <a:gd name="connsiteY3" fmla="*/ 37084 h 1586242"/>
              <a:gd name="connsiteX4" fmla="*/ 2398056 w 2569210"/>
              <a:gd name="connsiteY4" fmla="*/ 1188662 h 1586242"/>
              <a:gd name="connsiteX5" fmla="*/ 1118382 w 2569210"/>
              <a:gd name="connsiteY5" fmla="*/ 1579574 h 1586242"/>
              <a:gd name="connsiteX6" fmla="*/ 749361 w 2569210"/>
              <a:gd name="connsiteY6" fmla="*/ 1784522 h 15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9210" h="1586242" fill="none" extrusionOk="0">
                <a:moveTo>
                  <a:pt x="749361" y="1784522"/>
                </a:moveTo>
                <a:cubicBezTo>
                  <a:pt x="731293" y="1697311"/>
                  <a:pt x="698641" y="1634430"/>
                  <a:pt x="653310" y="1483863"/>
                </a:cubicBezTo>
                <a:cubicBezTo>
                  <a:pt x="-88120" y="1197340"/>
                  <a:pt x="-260812" y="670102"/>
                  <a:pt x="431505" y="200145"/>
                </a:cubicBezTo>
                <a:cubicBezTo>
                  <a:pt x="785744" y="-5042"/>
                  <a:pt x="1139743" y="-82426"/>
                  <a:pt x="1672817" y="37084"/>
                </a:cubicBezTo>
                <a:cubicBezTo>
                  <a:pt x="2463020" y="302197"/>
                  <a:pt x="2790535" y="703396"/>
                  <a:pt x="2398056" y="1188662"/>
                </a:cubicBezTo>
                <a:cubicBezTo>
                  <a:pt x="2200063" y="1362261"/>
                  <a:pt x="1655066" y="1523038"/>
                  <a:pt x="1118382" y="1579574"/>
                </a:cubicBezTo>
                <a:cubicBezTo>
                  <a:pt x="987529" y="1659447"/>
                  <a:pt x="853570" y="1750477"/>
                  <a:pt x="749361" y="1784522"/>
                </a:cubicBezTo>
                <a:close/>
              </a:path>
              <a:path w="2569210" h="1586242" stroke="0" extrusionOk="0">
                <a:moveTo>
                  <a:pt x="749361" y="1784522"/>
                </a:moveTo>
                <a:cubicBezTo>
                  <a:pt x="712207" y="1647285"/>
                  <a:pt x="680492" y="1616594"/>
                  <a:pt x="653310" y="1483863"/>
                </a:cubicBezTo>
                <a:cubicBezTo>
                  <a:pt x="-106420" y="1344217"/>
                  <a:pt x="-107832" y="646259"/>
                  <a:pt x="431505" y="200145"/>
                </a:cubicBezTo>
                <a:cubicBezTo>
                  <a:pt x="736441" y="-28133"/>
                  <a:pt x="1274502" y="-12655"/>
                  <a:pt x="1672817" y="37084"/>
                </a:cubicBezTo>
                <a:cubicBezTo>
                  <a:pt x="2491542" y="274088"/>
                  <a:pt x="2870163" y="785143"/>
                  <a:pt x="2398056" y="1188662"/>
                </a:cubicBezTo>
                <a:cubicBezTo>
                  <a:pt x="2099568" y="1399299"/>
                  <a:pt x="1701854" y="1589903"/>
                  <a:pt x="1118382" y="1579574"/>
                </a:cubicBezTo>
                <a:cubicBezTo>
                  <a:pt x="939343" y="1664686"/>
                  <a:pt x="859128" y="1736478"/>
                  <a:pt x="749361" y="178452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201F1F"/>
            </a:solidFill>
            <a:extLst>
              <a:ext uri="{C807C97D-BFC1-408E-A445-0C87EB9F89A2}">
                <ask:lineSketchStyleProps xmlns:ask="http://schemas.microsoft.com/office/drawing/2018/sketchyshapes" sd="4223926371">
                  <a:prstGeom prst="wedgeEllipse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Kristen ITC" panose="03050502040202030202" pitchFamily="66" charset="0"/>
              </a:rPr>
              <a:t>TELL?  LIE?</a:t>
            </a:r>
          </a:p>
        </p:txBody>
      </p: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9C278631-CFB3-4C8C-81DF-7034A3FE900A}"/>
              </a:ext>
            </a:extLst>
          </p:cNvPr>
          <p:cNvSpPr/>
          <p:nvPr/>
        </p:nvSpPr>
        <p:spPr>
          <a:xfrm rot="20840406">
            <a:off x="901287" y="1957933"/>
            <a:ext cx="3548938" cy="2838449"/>
          </a:xfrm>
          <a:prstGeom prst="circularArrow">
            <a:avLst>
              <a:gd name="adj1" fmla="val 5795"/>
              <a:gd name="adj2" fmla="val 630698"/>
              <a:gd name="adj3" fmla="val 20166388"/>
              <a:gd name="adj4" fmla="val 14052086"/>
              <a:gd name="adj5" fmla="val 836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461719-BFF8-4E8E-89BD-3920B46E8BA3}"/>
              </a:ext>
            </a:extLst>
          </p:cNvPr>
          <p:cNvGrpSpPr/>
          <p:nvPr/>
        </p:nvGrpSpPr>
        <p:grpSpPr>
          <a:xfrm>
            <a:off x="498110" y="4175358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5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FBE440-436F-429D-8650-1EC97C7C461A}"/>
              </a:ext>
            </a:extLst>
          </p:cNvPr>
          <p:cNvGrpSpPr/>
          <p:nvPr/>
        </p:nvGrpSpPr>
        <p:grpSpPr>
          <a:xfrm>
            <a:off x="3700777" y="1038719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7A8B28D-7B0D-4676-B8F4-F4D2878733A6}"/>
              </a:ext>
            </a:extLst>
          </p:cNvPr>
          <p:cNvSpPr txBox="1"/>
          <p:nvPr/>
        </p:nvSpPr>
        <p:spPr>
          <a:xfrm rot="20699383">
            <a:off x="714756" y="4157470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RESTART</a:t>
            </a:r>
            <a:endParaRPr 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93DC1-6615-4A39-8269-223B1D175208}"/>
              </a:ext>
            </a:extLst>
          </p:cNvPr>
          <p:cNvSpPr txBox="1"/>
          <p:nvPr/>
        </p:nvSpPr>
        <p:spPr>
          <a:xfrm rot="19969067">
            <a:off x="4239205" y="4190915"/>
            <a:ext cx="251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TRAFFIC</a:t>
            </a:r>
          </a:p>
          <a:p>
            <a:pPr algn="ctr"/>
            <a:r>
              <a:rPr lang="en-US" sz="4800" b="1" dirty="0"/>
              <a:t>SHAPING</a:t>
            </a:r>
            <a:endParaRPr lang="en-US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3B0DCD-B760-4516-8D91-9C27650051B8}"/>
              </a:ext>
            </a:extLst>
          </p:cNvPr>
          <p:cNvSpPr txBox="1"/>
          <p:nvPr/>
        </p:nvSpPr>
        <p:spPr>
          <a:xfrm rot="502357">
            <a:off x="1423748" y="5371511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ALERTING</a:t>
            </a:r>
            <a:endParaRPr 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99C8D-B7B5-4816-8948-80097FC13806}"/>
              </a:ext>
            </a:extLst>
          </p:cNvPr>
          <p:cNvSpPr txBox="1"/>
          <p:nvPr/>
        </p:nvSpPr>
        <p:spPr>
          <a:xfrm rot="21241136">
            <a:off x="6230863" y="5453385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SCALING</a:t>
            </a:r>
            <a:endParaRPr lang="en-US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D5D04-9A8A-4EBF-8A57-C6B5A338875F}"/>
              </a:ext>
            </a:extLst>
          </p:cNvPr>
          <p:cNvSpPr txBox="1"/>
          <p:nvPr/>
        </p:nvSpPr>
        <p:spPr>
          <a:xfrm rot="1644811">
            <a:off x="7329644" y="4471468"/>
            <a:ext cx="430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DEPLOYMENTS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8249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5848788" y="1178193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723900" y="651695"/>
            <a:ext cx="4714548" cy="579672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8590147" y="699307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518418" y="2312647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8448168" y="3936524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5771205" y="5203485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00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7C9D314-2086-4540-B581-F67BF873AB26}"/>
              </a:ext>
            </a:extLst>
          </p:cNvPr>
          <p:cNvSpPr txBox="1"/>
          <p:nvPr/>
        </p:nvSpPr>
        <p:spPr>
          <a:xfrm>
            <a:off x="8655580" y="4092677"/>
            <a:ext cx="2876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DEFAULTS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89FB1-3004-4FD6-8CFE-126EB4761C94}"/>
              </a:ext>
            </a:extLst>
          </p:cNvPr>
          <p:cNvSpPr txBox="1"/>
          <p:nvPr/>
        </p:nvSpPr>
        <p:spPr>
          <a:xfrm>
            <a:off x="727550" y="2179757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RETRIES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D6A8A-9FBE-42E1-BF45-BE39B06A2947}"/>
              </a:ext>
            </a:extLst>
          </p:cNvPr>
          <p:cNvSpPr txBox="1"/>
          <p:nvPr/>
        </p:nvSpPr>
        <p:spPr>
          <a:xfrm>
            <a:off x="7668006" y="5465958"/>
            <a:ext cx="3108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FALLBACKS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BB756-C8E8-4EB4-A7A7-959A64F5CCE2}"/>
              </a:ext>
            </a:extLst>
          </p:cNvPr>
          <p:cNvSpPr txBox="1"/>
          <p:nvPr/>
        </p:nvSpPr>
        <p:spPr>
          <a:xfrm>
            <a:off x="8588281" y="2079193"/>
            <a:ext cx="2876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CIRCUIT</a:t>
            </a:r>
          </a:p>
          <a:p>
            <a:pPr algn="ctr"/>
            <a:r>
              <a:rPr lang="en-US" sz="4800" b="1" dirty="0"/>
              <a:t>BREAKER</a:t>
            </a:r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F7C2D9-3E44-4421-8330-E4B4B182AE49}"/>
              </a:ext>
            </a:extLst>
          </p:cNvPr>
          <p:cNvSpPr txBox="1"/>
          <p:nvPr/>
        </p:nvSpPr>
        <p:spPr>
          <a:xfrm>
            <a:off x="1191083" y="5189733"/>
            <a:ext cx="2927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TIMEOUTS</a:t>
            </a:r>
            <a:endParaRPr lang="en-US" sz="28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F48E52-ED0F-4048-9E59-5F3D480E61D1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3530159" y="3830267"/>
            <a:ext cx="484383" cy="2234550"/>
          </a:xfrm>
          <a:prstGeom prst="curvedConnector2">
            <a:avLst/>
          </a:prstGeom>
          <a:ln w="76200">
            <a:solidFill>
              <a:srgbClr val="B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6">
            <a:extLst>
              <a:ext uri="{FF2B5EF4-FFF2-40B4-BE49-F238E27FC236}">
                <a16:creationId xmlns:a16="http://schemas.microsoft.com/office/drawing/2014/main" id="{E181EEA3-C99B-4DBB-A9BC-E179A1AC1053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3238071" y="2595257"/>
            <a:ext cx="2051771" cy="15110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6">
            <a:extLst>
              <a:ext uri="{FF2B5EF4-FFF2-40B4-BE49-F238E27FC236}">
                <a16:creationId xmlns:a16="http://schemas.microsoft.com/office/drawing/2014/main" id="{FBEC882C-97E7-4A6F-BF32-D974EA2BB47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536510" y="2864023"/>
            <a:ext cx="2051771" cy="113019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9BBC8872-4026-4103-A083-140982699F3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735277" y="4508176"/>
            <a:ext cx="1920303" cy="1737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61D2A50F-2F37-4A22-8BA2-43EA5C1CFC1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295145" y="5017088"/>
            <a:ext cx="1372861" cy="8643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4781069" y="1298780"/>
            <a:ext cx="3543300" cy="426043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52" name="&quot;Not Allowed&quot; Symbol 51">
            <a:extLst>
              <a:ext uri="{FF2B5EF4-FFF2-40B4-BE49-F238E27FC236}">
                <a16:creationId xmlns:a16="http://schemas.microsoft.com/office/drawing/2014/main" id="{CAA98833-B6E8-4D0C-A6F1-77841BD01B89}"/>
              </a:ext>
            </a:extLst>
          </p:cNvPr>
          <p:cNvSpPr/>
          <p:nvPr/>
        </p:nvSpPr>
        <p:spPr>
          <a:xfrm>
            <a:off x="3869731" y="2872238"/>
            <a:ext cx="709232" cy="68660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EF1504-B177-4FBB-8011-D681AE0409CC}"/>
              </a:ext>
            </a:extLst>
          </p:cNvPr>
          <p:cNvSpPr txBox="1"/>
          <p:nvPr/>
        </p:nvSpPr>
        <p:spPr>
          <a:xfrm>
            <a:off x="7314687" y="2907287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A73F82-275D-49BB-9AFF-A6D3B71A73E6}"/>
              </a:ext>
            </a:extLst>
          </p:cNvPr>
          <p:cNvSpPr txBox="1"/>
          <p:nvPr/>
        </p:nvSpPr>
        <p:spPr>
          <a:xfrm>
            <a:off x="7465921" y="4037481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0621F6-0D94-4DB3-8D67-74683A88353D}"/>
              </a:ext>
            </a:extLst>
          </p:cNvPr>
          <p:cNvSpPr txBox="1"/>
          <p:nvPr/>
        </p:nvSpPr>
        <p:spPr>
          <a:xfrm>
            <a:off x="6790388" y="5017088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1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PATTERNS!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99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94985-8633-4CC6-8DBD-EE9DDFCAA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311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796E2-7028-4154-A45E-B85969671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868" y="1410920"/>
            <a:ext cx="3346622" cy="2216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008A00-4B15-4B2A-A924-81CD0CDEF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74" y="3964518"/>
            <a:ext cx="9981355" cy="786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666BA-EA08-4634-91C5-3112807E5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47" y="5193308"/>
            <a:ext cx="11184407" cy="838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049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64D418-0914-4201-9782-C567C1F7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85" y="2364227"/>
            <a:ext cx="5588287" cy="2933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E60E06-EAD4-4278-B41A-51C6D7DEF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831" y="2357877"/>
            <a:ext cx="5594638" cy="2940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44D28E-6024-4B67-BDA1-67845C164A3F}"/>
              </a:ext>
            </a:extLst>
          </p:cNvPr>
          <p:cNvSpPr txBox="1"/>
          <p:nvPr/>
        </p:nvSpPr>
        <p:spPr>
          <a:xfrm>
            <a:off x="657072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5m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4746A-3995-491F-9AFD-A07B50F1011C}"/>
              </a:ext>
            </a:extLst>
          </p:cNvPr>
          <p:cNvSpPr txBox="1"/>
          <p:nvPr/>
        </p:nvSpPr>
        <p:spPr>
          <a:xfrm>
            <a:off x="6659658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1m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568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3E0F69-4691-40C5-ADE1-25F3B59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1063" y="492521"/>
            <a:ext cx="3481306" cy="348130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BD2C8E2-8058-418B-83DB-F9F174440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5719" y="329421"/>
            <a:ext cx="4277360" cy="42773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E03FC48-D247-4109-8307-10FCBA8D6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6477" y="3616282"/>
            <a:ext cx="3640371" cy="29122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D4F418-7FF9-4801-A34E-F0493A10821C}"/>
              </a:ext>
            </a:extLst>
          </p:cNvPr>
          <p:cNvSpPr/>
          <p:nvPr/>
        </p:nvSpPr>
        <p:spPr>
          <a:xfrm rot="19917024">
            <a:off x="3230479" y="2219618"/>
            <a:ext cx="5368435" cy="2215991"/>
          </a:xfrm>
          <a:custGeom>
            <a:avLst/>
            <a:gdLst>
              <a:gd name="connsiteX0" fmla="*/ 0 w 5368435"/>
              <a:gd name="connsiteY0" fmla="*/ 0 h 2215991"/>
              <a:gd name="connsiteX1" fmla="*/ 703861 w 5368435"/>
              <a:gd name="connsiteY1" fmla="*/ 0 h 2215991"/>
              <a:gd name="connsiteX2" fmla="*/ 1300354 w 5368435"/>
              <a:gd name="connsiteY2" fmla="*/ 0 h 2215991"/>
              <a:gd name="connsiteX3" fmla="*/ 1789478 w 5368435"/>
              <a:gd name="connsiteY3" fmla="*/ 0 h 2215991"/>
              <a:gd name="connsiteX4" fmla="*/ 2332287 w 5368435"/>
              <a:gd name="connsiteY4" fmla="*/ 0 h 2215991"/>
              <a:gd name="connsiteX5" fmla="*/ 2982464 w 5368435"/>
              <a:gd name="connsiteY5" fmla="*/ 0 h 2215991"/>
              <a:gd name="connsiteX6" fmla="*/ 3632641 w 5368435"/>
              <a:gd name="connsiteY6" fmla="*/ 0 h 2215991"/>
              <a:gd name="connsiteX7" fmla="*/ 4175449 w 5368435"/>
              <a:gd name="connsiteY7" fmla="*/ 0 h 2215991"/>
              <a:gd name="connsiteX8" fmla="*/ 5368435 w 5368435"/>
              <a:gd name="connsiteY8" fmla="*/ 0 h 2215991"/>
              <a:gd name="connsiteX9" fmla="*/ 5368435 w 5368435"/>
              <a:gd name="connsiteY9" fmla="*/ 598318 h 2215991"/>
              <a:gd name="connsiteX10" fmla="*/ 5368435 w 5368435"/>
              <a:gd name="connsiteY10" fmla="*/ 1107996 h 2215991"/>
              <a:gd name="connsiteX11" fmla="*/ 5368435 w 5368435"/>
              <a:gd name="connsiteY11" fmla="*/ 1595514 h 2215991"/>
              <a:gd name="connsiteX12" fmla="*/ 5368435 w 5368435"/>
              <a:gd name="connsiteY12" fmla="*/ 2215991 h 2215991"/>
              <a:gd name="connsiteX13" fmla="*/ 4718258 w 5368435"/>
              <a:gd name="connsiteY13" fmla="*/ 2215991 h 2215991"/>
              <a:gd name="connsiteX14" fmla="*/ 4175449 w 5368435"/>
              <a:gd name="connsiteY14" fmla="*/ 2215991 h 2215991"/>
              <a:gd name="connsiteX15" fmla="*/ 3471588 w 5368435"/>
              <a:gd name="connsiteY15" fmla="*/ 2215991 h 2215991"/>
              <a:gd name="connsiteX16" fmla="*/ 2767726 w 5368435"/>
              <a:gd name="connsiteY16" fmla="*/ 2215991 h 2215991"/>
              <a:gd name="connsiteX17" fmla="*/ 2332287 w 5368435"/>
              <a:gd name="connsiteY17" fmla="*/ 2215991 h 2215991"/>
              <a:gd name="connsiteX18" fmla="*/ 1843163 w 5368435"/>
              <a:gd name="connsiteY18" fmla="*/ 2215991 h 2215991"/>
              <a:gd name="connsiteX19" fmla="*/ 1300354 w 5368435"/>
              <a:gd name="connsiteY19" fmla="*/ 2215991 h 2215991"/>
              <a:gd name="connsiteX20" fmla="*/ 703861 w 5368435"/>
              <a:gd name="connsiteY20" fmla="*/ 2215991 h 2215991"/>
              <a:gd name="connsiteX21" fmla="*/ 0 w 5368435"/>
              <a:gd name="connsiteY21" fmla="*/ 2215991 h 2215991"/>
              <a:gd name="connsiteX22" fmla="*/ 0 w 5368435"/>
              <a:gd name="connsiteY22" fmla="*/ 1684153 h 2215991"/>
              <a:gd name="connsiteX23" fmla="*/ 0 w 5368435"/>
              <a:gd name="connsiteY23" fmla="*/ 1085836 h 2215991"/>
              <a:gd name="connsiteX24" fmla="*/ 0 w 5368435"/>
              <a:gd name="connsiteY24" fmla="*/ 487518 h 2215991"/>
              <a:gd name="connsiteX25" fmla="*/ 0 w 5368435"/>
              <a:gd name="connsiteY25" fmla="*/ 0 h 221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68435" h="2215991" fill="none" extrusionOk="0">
                <a:moveTo>
                  <a:pt x="0" y="0"/>
                </a:moveTo>
                <a:cubicBezTo>
                  <a:pt x="176111" y="-47628"/>
                  <a:pt x="418746" y="35656"/>
                  <a:pt x="703861" y="0"/>
                </a:cubicBezTo>
                <a:cubicBezTo>
                  <a:pt x="988976" y="-35656"/>
                  <a:pt x="1071729" y="45549"/>
                  <a:pt x="1300354" y="0"/>
                </a:cubicBezTo>
                <a:cubicBezTo>
                  <a:pt x="1528979" y="-45549"/>
                  <a:pt x="1552155" y="53371"/>
                  <a:pt x="1789478" y="0"/>
                </a:cubicBezTo>
                <a:cubicBezTo>
                  <a:pt x="2026801" y="-53371"/>
                  <a:pt x="2184028" y="33531"/>
                  <a:pt x="2332287" y="0"/>
                </a:cubicBezTo>
                <a:cubicBezTo>
                  <a:pt x="2480546" y="-33531"/>
                  <a:pt x="2703146" y="43708"/>
                  <a:pt x="2982464" y="0"/>
                </a:cubicBezTo>
                <a:cubicBezTo>
                  <a:pt x="3261782" y="-43708"/>
                  <a:pt x="3455985" y="11907"/>
                  <a:pt x="3632641" y="0"/>
                </a:cubicBezTo>
                <a:cubicBezTo>
                  <a:pt x="3809297" y="-11907"/>
                  <a:pt x="4025095" y="16173"/>
                  <a:pt x="4175449" y="0"/>
                </a:cubicBezTo>
                <a:cubicBezTo>
                  <a:pt x="4325803" y="-16173"/>
                  <a:pt x="4824178" y="41255"/>
                  <a:pt x="5368435" y="0"/>
                </a:cubicBezTo>
                <a:cubicBezTo>
                  <a:pt x="5422853" y="254196"/>
                  <a:pt x="5331956" y="386180"/>
                  <a:pt x="5368435" y="598318"/>
                </a:cubicBezTo>
                <a:cubicBezTo>
                  <a:pt x="5404914" y="810456"/>
                  <a:pt x="5341483" y="1000189"/>
                  <a:pt x="5368435" y="1107996"/>
                </a:cubicBezTo>
                <a:cubicBezTo>
                  <a:pt x="5395387" y="1215803"/>
                  <a:pt x="5360759" y="1459119"/>
                  <a:pt x="5368435" y="1595514"/>
                </a:cubicBezTo>
                <a:cubicBezTo>
                  <a:pt x="5376111" y="1731909"/>
                  <a:pt x="5333504" y="1915477"/>
                  <a:pt x="5368435" y="2215991"/>
                </a:cubicBezTo>
                <a:cubicBezTo>
                  <a:pt x="5101820" y="2287498"/>
                  <a:pt x="4875423" y="2158311"/>
                  <a:pt x="4718258" y="2215991"/>
                </a:cubicBezTo>
                <a:cubicBezTo>
                  <a:pt x="4561093" y="2273671"/>
                  <a:pt x="4313650" y="2174139"/>
                  <a:pt x="4175449" y="2215991"/>
                </a:cubicBezTo>
                <a:cubicBezTo>
                  <a:pt x="4037248" y="2257843"/>
                  <a:pt x="3677832" y="2201216"/>
                  <a:pt x="3471588" y="2215991"/>
                </a:cubicBezTo>
                <a:cubicBezTo>
                  <a:pt x="3265344" y="2230766"/>
                  <a:pt x="2972733" y="2143674"/>
                  <a:pt x="2767726" y="2215991"/>
                </a:cubicBezTo>
                <a:cubicBezTo>
                  <a:pt x="2562719" y="2288308"/>
                  <a:pt x="2460787" y="2192834"/>
                  <a:pt x="2332287" y="2215991"/>
                </a:cubicBezTo>
                <a:cubicBezTo>
                  <a:pt x="2203787" y="2239148"/>
                  <a:pt x="1955079" y="2202376"/>
                  <a:pt x="1843163" y="2215991"/>
                </a:cubicBezTo>
                <a:cubicBezTo>
                  <a:pt x="1731247" y="2229606"/>
                  <a:pt x="1530805" y="2174502"/>
                  <a:pt x="1300354" y="2215991"/>
                </a:cubicBezTo>
                <a:cubicBezTo>
                  <a:pt x="1069903" y="2257480"/>
                  <a:pt x="852875" y="2190192"/>
                  <a:pt x="703861" y="2215991"/>
                </a:cubicBezTo>
                <a:cubicBezTo>
                  <a:pt x="554847" y="2241790"/>
                  <a:pt x="222910" y="2193903"/>
                  <a:pt x="0" y="2215991"/>
                </a:cubicBezTo>
                <a:cubicBezTo>
                  <a:pt x="-6495" y="2074370"/>
                  <a:pt x="36516" y="1843262"/>
                  <a:pt x="0" y="1684153"/>
                </a:cubicBezTo>
                <a:cubicBezTo>
                  <a:pt x="-36516" y="1525044"/>
                  <a:pt x="63188" y="1372686"/>
                  <a:pt x="0" y="1085836"/>
                </a:cubicBezTo>
                <a:cubicBezTo>
                  <a:pt x="-63188" y="798986"/>
                  <a:pt x="45168" y="771325"/>
                  <a:pt x="0" y="487518"/>
                </a:cubicBezTo>
                <a:cubicBezTo>
                  <a:pt x="-45168" y="203711"/>
                  <a:pt x="45127" y="100276"/>
                  <a:pt x="0" y="0"/>
                </a:cubicBezTo>
                <a:close/>
              </a:path>
              <a:path w="5368435" h="2215991" stroke="0" extrusionOk="0">
                <a:moveTo>
                  <a:pt x="0" y="0"/>
                </a:moveTo>
                <a:cubicBezTo>
                  <a:pt x="191552" y="-28620"/>
                  <a:pt x="383788" y="10243"/>
                  <a:pt x="596493" y="0"/>
                </a:cubicBezTo>
                <a:cubicBezTo>
                  <a:pt x="809198" y="-10243"/>
                  <a:pt x="1002516" y="48303"/>
                  <a:pt x="1246670" y="0"/>
                </a:cubicBezTo>
                <a:cubicBezTo>
                  <a:pt x="1490824" y="-48303"/>
                  <a:pt x="1546084" y="55597"/>
                  <a:pt x="1843163" y="0"/>
                </a:cubicBezTo>
                <a:cubicBezTo>
                  <a:pt x="2140242" y="-55597"/>
                  <a:pt x="2272642" y="21084"/>
                  <a:pt x="2439655" y="0"/>
                </a:cubicBezTo>
                <a:cubicBezTo>
                  <a:pt x="2606668" y="-21084"/>
                  <a:pt x="2779648" y="41644"/>
                  <a:pt x="2875095" y="0"/>
                </a:cubicBezTo>
                <a:cubicBezTo>
                  <a:pt x="2970542" y="-41644"/>
                  <a:pt x="3203284" y="1088"/>
                  <a:pt x="3417904" y="0"/>
                </a:cubicBezTo>
                <a:cubicBezTo>
                  <a:pt x="3632524" y="-1088"/>
                  <a:pt x="3888722" y="46863"/>
                  <a:pt x="4014396" y="0"/>
                </a:cubicBezTo>
                <a:cubicBezTo>
                  <a:pt x="4140070" y="-46863"/>
                  <a:pt x="4426186" y="2437"/>
                  <a:pt x="4557205" y="0"/>
                </a:cubicBezTo>
                <a:cubicBezTo>
                  <a:pt x="4688224" y="-2437"/>
                  <a:pt x="5026124" y="43195"/>
                  <a:pt x="5368435" y="0"/>
                </a:cubicBezTo>
                <a:cubicBezTo>
                  <a:pt x="5393589" y="163061"/>
                  <a:pt x="5327811" y="294068"/>
                  <a:pt x="5368435" y="509678"/>
                </a:cubicBezTo>
                <a:cubicBezTo>
                  <a:pt x="5409059" y="725288"/>
                  <a:pt x="5342582" y="852081"/>
                  <a:pt x="5368435" y="1041516"/>
                </a:cubicBezTo>
                <a:cubicBezTo>
                  <a:pt x="5394288" y="1230951"/>
                  <a:pt x="5358628" y="1311743"/>
                  <a:pt x="5368435" y="1551194"/>
                </a:cubicBezTo>
                <a:cubicBezTo>
                  <a:pt x="5378242" y="1790645"/>
                  <a:pt x="5331392" y="2038597"/>
                  <a:pt x="5368435" y="2215991"/>
                </a:cubicBezTo>
                <a:cubicBezTo>
                  <a:pt x="5254885" y="2249150"/>
                  <a:pt x="5031542" y="2176320"/>
                  <a:pt x="4879311" y="2215991"/>
                </a:cubicBezTo>
                <a:cubicBezTo>
                  <a:pt x="4727080" y="2255662"/>
                  <a:pt x="4453694" y="2193870"/>
                  <a:pt x="4229134" y="2215991"/>
                </a:cubicBezTo>
                <a:cubicBezTo>
                  <a:pt x="4004574" y="2238112"/>
                  <a:pt x="3920680" y="2178062"/>
                  <a:pt x="3686325" y="2215991"/>
                </a:cubicBezTo>
                <a:cubicBezTo>
                  <a:pt x="3451970" y="2253920"/>
                  <a:pt x="3279637" y="2165237"/>
                  <a:pt x="3089833" y="2215991"/>
                </a:cubicBezTo>
                <a:cubicBezTo>
                  <a:pt x="2900029" y="2266745"/>
                  <a:pt x="2808711" y="2197001"/>
                  <a:pt x="2547024" y="2215991"/>
                </a:cubicBezTo>
                <a:cubicBezTo>
                  <a:pt x="2285337" y="2234981"/>
                  <a:pt x="2091025" y="2162972"/>
                  <a:pt x="1843163" y="2215991"/>
                </a:cubicBezTo>
                <a:cubicBezTo>
                  <a:pt x="1595301" y="2269010"/>
                  <a:pt x="1333156" y="2183224"/>
                  <a:pt x="1192986" y="2215991"/>
                </a:cubicBezTo>
                <a:cubicBezTo>
                  <a:pt x="1052816" y="2248758"/>
                  <a:pt x="871767" y="2207148"/>
                  <a:pt x="650177" y="2215991"/>
                </a:cubicBezTo>
                <a:cubicBezTo>
                  <a:pt x="428587" y="2224834"/>
                  <a:pt x="221182" y="2158092"/>
                  <a:pt x="0" y="2215991"/>
                </a:cubicBezTo>
                <a:cubicBezTo>
                  <a:pt x="-4105" y="2011085"/>
                  <a:pt x="60930" y="1807886"/>
                  <a:pt x="0" y="1684153"/>
                </a:cubicBezTo>
                <a:cubicBezTo>
                  <a:pt x="-60930" y="1560420"/>
                  <a:pt x="2362" y="1337855"/>
                  <a:pt x="0" y="1196635"/>
                </a:cubicBezTo>
                <a:cubicBezTo>
                  <a:pt x="-2362" y="1055415"/>
                  <a:pt x="7539" y="815515"/>
                  <a:pt x="0" y="620477"/>
                </a:cubicBezTo>
                <a:cubicBezTo>
                  <a:pt x="-7539" y="425439"/>
                  <a:pt x="9480" y="306711"/>
                  <a:pt x="0" y="0"/>
                </a:cubicBezTo>
                <a:close/>
              </a:path>
            </a:pathLst>
          </a:custGeom>
          <a:solidFill>
            <a:srgbClr val="C00000">
              <a:alpha val="67000"/>
            </a:srgb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00301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3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FAIL!</a:t>
            </a:r>
          </a:p>
        </p:txBody>
      </p:sp>
    </p:spTree>
    <p:extLst>
      <p:ext uri="{BB962C8B-B14F-4D97-AF65-F5344CB8AC3E}">
        <p14:creationId xmlns:p14="http://schemas.microsoft.com/office/powerpoint/2010/main" val="14763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B40FA9-A972-41E3-AD21-BD3CA125BA70}"/>
              </a:ext>
            </a:extLst>
          </p:cNvPr>
          <p:cNvGrpSpPr/>
          <p:nvPr/>
        </p:nvGrpSpPr>
        <p:grpSpPr>
          <a:xfrm>
            <a:off x="6282830" y="2181575"/>
            <a:ext cx="3251211" cy="2494851"/>
            <a:chOff x="6282830" y="163494"/>
            <a:chExt cx="3251211" cy="249485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52A6B8C-C9EF-4A70-AAC3-A56485B3545E}"/>
                </a:ext>
              </a:extLst>
            </p:cNvPr>
            <p:cNvSpPr/>
            <p:nvPr/>
          </p:nvSpPr>
          <p:spPr>
            <a:xfrm>
              <a:off x="6282830" y="826146"/>
              <a:ext cx="325121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201F1F"/>
                  </a:solidFill>
                  <a:latin typeface="Arial Narrow" panose="020B0606020202030204" pitchFamily="34" charset="0"/>
                </a:rPr>
                <a:t>TRAFFIC SHAPING</a:t>
              </a:r>
              <a:endParaRPr lang="en-US" b="1" dirty="0">
                <a:solidFill>
                  <a:srgbClr val="201F1F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0115F5-2A1D-4541-BCBA-4BEF1DB9A40E}"/>
                </a:ext>
              </a:extLst>
            </p:cNvPr>
            <p:cNvSpPr/>
            <p:nvPr/>
          </p:nvSpPr>
          <p:spPr>
            <a:xfrm>
              <a:off x="6282830" y="1410921"/>
              <a:ext cx="274626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201F1F"/>
                  </a:solidFill>
                  <a:latin typeface="Arial Narrow" panose="020B0606020202030204" pitchFamily="34" charset="0"/>
                </a:rPr>
                <a:t>DEPLOYMENTS</a:t>
              </a:r>
              <a:endParaRPr lang="en-US" b="1" dirty="0">
                <a:solidFill>
                  <a:srgbClr val="201F1F"/>
                </a:solidFill>
              </a:endParaRPr>
            </a:p>
          </p:txBody>
        </p:sp>
        <p:sp>
          <p:nvSpPr>
            <p:cNvPr id="3" name="Cross 2">
              <a:extLst>
                <a:ext uri="{FF2B5EF4-FFF2-40B4-BE49-F238E27FC236}">
                  <a16:creationId xmlns:a16="http://schemas.microsoft.com/office/drawing/2014/main" id="{B8699C03-7960-42C0-91DF-46193CD74C99}"/>
                </a:ext>
              </a:extLst>
            </p:cNvPr>
            <p:cNvSpPr/>
            <p:nvPr/>
          </p:nvSpPr>
          <p:spPr>
            <a:xfrm rot="2071363">
              <a:off x="6490540" y="163494"/>
              <a:ext cx="2532234" cy="2494851"/>
            </a:xfrm>
            <a:prstGeom prst="plus">
              <a:avLst>
                <a:gd name="adj" fmla="val 44335"/>
              </a:avLst>
            </a:prstGeom>
            <a:solidFill>
              <a:srgbClr val="B00000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1647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19BA4-ACC8-4FD6-A3DA-765403DF79A8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EDD60-1B5C-45F8-B24D-16A1BDA84EAC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66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AEAAA-5FB6-4857-A0AC-AF61DFD3C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47" y="1309159"/>
            <a:ext cx="6066926" cy="4239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259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60667-5F83-4121-8942-CC60398F5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E51ED-FEBA-427E-B793-6F2B1FE46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006" y="2771838"/>
            <a:ext cx="6845641" cy="3150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613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16200000" flipH="1">
            <a:off x="7348408" y="4363313"/>
            <a:ext cx="1079489" cy="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912" y="1174956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52309E-4C0E-41E4-AF7A-5C1C4B893DD9}"/>
              </a:ext>
            </a:extLst>
          </p:cNvPr>
          <p:cNvGrpSpPr/>
          <p:nvPr/>
        </p:nvGrpSpPr>
        <p:grpSpPr>
          <a:xfrm>
            <a:off x="6282830" y="2258888"/>
            <a:ext cx="2623402" cy="2076562"/>
            <a:chOff x="4690434" y="2242474"/>
            <a:chExt cx="2623402" cy="20765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E85FDD2-114D-442E-8DC0-2FD07DF53395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0440D91-530F-4AF1-ACD9-0D406723473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6FA36D3D-6981-4A1F-A234-51D0F8566A99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C6A8D974-FC69-4D89-87EA-6A10BA470186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896BEB0-ADDD-4EE8-B9CF-C7CD53109B9F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8909B067-0523-4753-8DBD-5D853FFD3D69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1E39682D-D1C5-4C6D-BE4F-0822C487CBD5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1573DD5A-47E7-475F-8403-EA6048292D51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14E3198B-ACDB-4553-A15E-FBB44EFE5E5F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3" name="Arrow: Right 22">
                  <a:extLst>
                    <a:ext uri="{FF2B5EF4-FFF2-40B4-BE49-F238E27FC236}">
                      <a16:creationId xmlns:a16="http://schemas.microsoft.com/office/drawing/2014/main" id="{3379F841-C5DF-4DBA-983A-074E34CCDC02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4B51ACA-94C0-467A-929B-BF2F0268DEB6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" name="Heart 13">
                  <a:extLst>
                    <a:ext uri="{FF2B5EF4-FFF2-40B4-BE49-F238E27FC236}">
                      <a16:creationId xmlns:a16="http://schemas.microsoft.com/office/drawing/2014/main" id="{1FAF7248-2A4B-4ECC-A389-C43647278DEC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" name="Graphic 4">
                  <a:extLst>
                    <a:ext uri="{FF2B5EF4-FFF2-40B4-BE49-F238E27FC236}">
                      <a16:creationId xmlns:a16="http://schemas.microsoft.com/office/drawing/2014/main" id="{E3E925BD-3CC8-4FB0-ACA3-85B0F754E807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id="{B2B0A4A2-FCC2-47F2-B2D9-81E513634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7888153" y="1630065"/>
            <a:ext cx="1605321" cy="994663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2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24583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POOL ISSUES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3EFC67-1FA0-43C7-902F-18631C16F8E3}"/>
              </a:ext>
            </a:extLst>
          </p:cNvPr>
          <p:cNvSpPr txBox="1"/>
          <p:nvPr/>
        </p:nvSpPr>
        <p:spPr>
          <a:xfrm>
            <a:off x="6282830" y="1657141"/>
            <a:ext cx="4701054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timeout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invalid connections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blocked threads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unbounded pool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 overflooding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 leaks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10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1BBDA1-0658-4321-91A3-928B12A5D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3" y="5136843"/>
            <a:ext cx="11070134" cy="806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FABF1-8AAA-47C3-A6BA-9F977A989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024" y="1563320"/>
            <a:ext cx="3429208" cy="3136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7634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2BA00B-0909-4684-BEEA-3CBD1BD65D9E}"/>
              </a:ext>
            </a:extLst>
          </p:cNvPr>
          <p:cNvSpPr/>
          <p:nvPr/>
        </p:nvSpPr>
        <p:spPr>
          <a:xfrm>
            <a:off x="7450324" y="313661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DEPLOYMENTS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2A5E7DD9-E489-41CE-A651-1B551D5F14C7}"/>
              </a:ext>
            </a:extLst>
          </p:cNvPr>
          <p:cNvSpPr/>
          <p:nvPr/>
        </p:nvSpPr>
        <p:spPr>
          <a:xfrm rot="2071363">
            <a:off x="7557340" y="2181575"/>
            <a:ext cx="2532234" cy="2494851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6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A1895-DF58-4161-9669-CB9039D36FEE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F452-E731-4D73-B2A9-0D9BDEBC9922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37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AD520-A3DB-469F-B65A-496544B95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"/>
          <a:stretch/>
        </p:blipFill>
        <p:spPr>
          <a:xfrm>
            <a:off x="5696457" y="1799835"/>
            <a:ext cx="6181579" cy="32583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774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8008F71-BC09-41AB-AD41-E3D50392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5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6F5E7047-8836-4A4C-860E-6F56FBF788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7445226"/>
              </p:ext>
            </p:extLst>
          </p:nvPr>
        </p:nvGraphicFramePr>
        <p:xfrm>
          <a:off x="4725987" y="0"/>
          <a:ext cx="7466013" cy="617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Arrow: Circular 2">
            <a:extLst>
              <a:ext uri="{FF2B5EF4-FFF2-40B4-BE49-F238E27FC236}">
                <a16:creationId xmlns:a16="http://schemas.microsoft.com/office/drawing/2014/main" id="{19281203-25DE-4517-B2D4-29845CA6A04B}"/>
              </a:ext>
            </a:extLst>
          </p:cNvPr>
          <p:cNvSpPr/>
          <p:nvPr/>
        </p:nvSpPr>
        <p:spPr>
          <a:xfrm rot="12157091" flipH="1">
            <a:off x="6531114" y="383934"/>
            <a:ext cx="6945352" cy="4385184"/>
          </a:xfrm>
          <a:prstGeom prst="circularArrow">
            <a:avLst>
              <a:gd name="adj1" fmla="val 4728"/>
              <a:gd name="adj2" fmla="val 685818"/>
              <a:gd name="adj3" fmla="val 16083637"/>
              <a:gd name="adj4" fmla="val 12258853"/>
              <a:gd name="adj5" fmla="val 60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CC4A0BD-0A8E-4762-AA2B-CA7754E43050}"/>
              </a:ext>
            </a:extLst>
          </p:cNvPr>
          <p:cNvSpPr/>
          <p:nvPr/>
        </p:nvSpPr>
        <p:spPr>
          <a:xfrm>
            <a:off x="6739848" y="7695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01CF0D-7C78-48EC-927A-4488BF71A09C}"/>
              </a:ext>
            </a:extLst>
          </p:cNvPr>
          <p:cNvSpPr/>
          <p:nvPr/>
        </p:nvSpPr>
        <p:spPr>
          <a:xfrm>
            <a:off x="6892248" y="9219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7557AA-C6C5-4DEA-AA2B-5144E67977B5}"/>
              </a:ext>
            </a:extLst>
          </p:cNvPr>
          <p:cNvSpPr/>
          <p:nvPr/>
        </p:nvSpPr>
        <p:spPr>
          <a:xfrm>
            <a:off x="7044648" y="10743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9FED22-6B30-415F-9D68-AB594D7AC7B6}"/>
              </a:ext>
            </a:extLst>
          </p:cNvPr>
          <p:cNvSpPr/>
          <p:nvPr/>
        </p:nvSpPr>
        <p:spPr>
          <a:xfrm>
            <a:off x="7197048" y="12267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2818DDB-2838-4AF5-B6FD-237081E96A95}"/>
              </a:ext>
            </a:extLst>
          </p:cNvPr>
          <p:cNvSpPr/>
          <p:nvPr/>
        </p:nvSpPr>
        <p:spPr>
          <a:xfrm>
            <a:off x="7349448" y="13791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7ABCE3-6A79-4CB5-A82D-89969B6E6BE7}"/>
              </a:ext>
            </a:extLst>
          </p:cNvPr>
          <p:cNvSpPr/>
          <p:nvPr/>
        </p:nvSpPr>
        <p:spPr>
          <a:xfrm>
            <a:off x="8306593" y="21927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1097623-C2E7-4495-9C72-8F4822DB712B}"/>
              </a:ext>
            </a:extLst>
          </p:cNvPr>
          <p:cNvSpPr/>
          <p:nvPr/>
        </p:nvSpPr>
        <p:spPr>
          <a:xfrm>
            <a:off x="8458993" y="23451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15BB07-42A2-4444-9058-ACC1C681F8F2}"/>
              </a:ext>
            </a:extLst>
          </p:cNvPr>
          <p:cNvSpPr/>
          <p:nvPr/>
        </p:nvSpPr>
        <p:spPr>
          <a:xfrm>
            <a:off x="8611393" y="24975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2F1F49A-34FE-46F2-AC9B-6393E21F382C}"/>
              </a:ext>
            </a:extLst>
          </p:cNvPr>
          <p:cNvSpPr/>
          <p:nvPr/>
        </p:nvSpPr>
        <p:spPr>
          <a:xfrm>
            <a:off x="8763793" y="26499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84CA746-77A2-4F79-BF54-A09D0DC0FB4C}"/>
              </a:ext>
            </a:extLst>
          </p:cNvPr>
          <p:cNvSpPr/>
          <p:nvPr/>
        </p:nvSpPr>
        <p:spPr>
          <a:xfrm>
            <a:off x="8916193" y="28023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0A6B47-6E9C-4F64-8556-03697511B889}"/>
              </a:ext>
            </a:extLst>
          </p:cNvPr>
          <p:cNvSpPr/>
          <p:nvPr/>
        </p:nvSpPr>
        <p:spPr>
          <a:xfrm>
            <a:off x="10159518" y="34290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BA451F-D849-47EC-AC6E-3AED131BC675}"/>
              </a:ext>
            </a:extLst>
          </p:cNvPr>
          <p:cNvSpPr/>
          <p:nvPr/>
        </p:nvSpPr>
        <p:spPr>
          <a:xfrm>
            <a:off x="10311918" y="35814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66112F2-199B-4062-821E-2B869535B121}"/>
              </a:ext>
            </a:extLst>
          </p:cNvPr>
          <p:cNvSpPr/>
          <p:nvPr/>
        </p:nvSpPr>
        <p:spPr>
          <a:xfrm>
            <a:off x="10464318" y="37338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5F00A06-C66C-43AA-B339-1A8E173CF2E6}"/>
              </a:ext>
            </a:extLst>
          </p:cNvPr>
          <p:cNvSpPr/>
          <p:nvPr/>
        </p:nvSpPr>
        <p:spPr>
          <a:xfrm>
            <a:off x="10616718" y="38862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C19DF03-7054-4F6B-AD6B-FC7DFE3B3B56}"/>
              </a:ext>
            </a:extLst>
          </p:cNvPr>
          <p:cNvSpPr/>
          <p:nvPr/>
        </p:nvSpPr>
        <p:spPr>
          <a:xfrm>
            <a:off x="10769118" y="40386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</p:spTree>
    <p:extLst>
      <p:ext uri="{BB962C8B-B14F-4D97-AF65-F5344CB8AC3E}">
        <p14:creationId xmlns:p14="http://schemas.microsoft.com/office/powerpoint/2010/main" val="353416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2FCC6-E8C5-4BDB-B5C3-855D91759508}"/>
              </a:ext>
            </a:extLst>
          </p:cNvPr>
          <p:cNvSpPr/>
          <p:nvPr/>
        </p:nvSpPr>
        <p:spPr>
          <a:xfrm>
            <a:off x="6282830" y="826145"/>
            <a:ext cx="49658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 &amp; DEPLOYMENTS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126F5-6EE7-457F-A755-977656E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151" y="1528784"/>
            <a:ext cx="5635046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AA60E1-B005-40EA-BF1D-18AC1ABD2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"/>
          <a:stretch/>
        </p:blipFill>
        <p:spPr>
          <a:xfrm>
            <a:off x="6282830" y="2227525"/>
            <a:ext cx="5617691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71659-4ADA-49CA-A82E-A826FA36B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153" y="3000700"/>
            <a:ext cx="5617691" cy="2753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509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38" idx="2"/>
            <a:endCxn id="8" idx="0"/>
          </p:cNvCxnSpPr>
          <p:nvPr/>
        </p:nvCxnSpPr>
        <p:spPr>
          <a:xfrm rot="16200000" flipH="1">
            <a:off x="7838266" y="4021182"/>
            <a:ext cx="732477" cy="125745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54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FAIL OPEN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08" y="522637"/>
            <a:ext cx="1498310" cy="177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733" y="5016150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 rot="16200000" flipH="1">
            <a:off x="9209082" y="2435180"/>
            <a:ext cx="785033" cy="51427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7765271" y="45948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E2F95E83-AB3B-4C62-95CB-C27FB8AB8368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5400000">
            <a:off x="8979746" y="4137161"/>
            <a:ext cx="732477" cy="102550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440D91-530F-4AF1-ACD9-0D4067234730}"/>
              </a:ext>
            </a:extLst>
          </p:cNvPr>
          <p:cNvGrpSpPr/>
          <p:nvPr/>
        </p:nvGrpSpPr>
        <p:grpSpPr>
          <a:xfrm>
            <a:off x="8840653" y="3084833"/>
            <a:ext cx="2036162" cy="1198840"/>
            <a:chOff x="2367280" y="1209040"/>
            <a:chExt cx="7589520" cy="47244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FA36D3D-6981-4A1F-A234-51D0F8566A99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6A8D974-FC69-4D89-87EA-6A10BA470186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896BEB0-ADDD-4EE8-B9CF-C7CD53109B9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09B067-0523-4753-8DBD-5D853FFD3D6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E39682D-D1C5-4C6D-BE4F-0822C487CBD5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573DD5A-47E7-475F-8403-EA6048292D5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14E3198B-ACDB-4553-A15E-FBB44EFE5E5F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3379F841-C5DF-4DBA-983A-074E34CCDC02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186CA3-43F4-4274-9923-3CADE16DA014}"/>
              </a:ext>
            </a:extLst>
          </p:cNvPr>
          <p:cNvGrpSpPr/>
          <p:nvPr/>
        </p:nvGrpSpPr>
        <p:grpSpPr>
          <a:xfrm>
            <a:off x="6557695" y="3084833"/>
            <a:ext cx="2036162" cy="1198840"/>
            <a:chOff x="2367280" y="1209040"/>
            <a:chExt cx="7589520" cy="47244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6DD9F50-A858-4ACA-97BA-F115A869A818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7841EC-741C-4614-83AD-1DD0ED4DC0CF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EC1DD6F-F329-47AF-B9D8-58E9B3E42C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8446E8B-5ADF-4B08-811F-7883C47FC69C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D96A4E0-3792-4B00-9685-61255A33069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C6329AA2-CC7A-4FB5-8E5E-94412B56B20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1FC0DB0F-6D9F-4B24-A50B-3B339BBAD8AA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9C07B97C-6F8D-4421-B4C7-72554D8E77C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CCA1DAC-E0F0-429A-87DC-978FFB34908C}"/>
              </a:ext>
            </a:extLst>
          </p:cNvPr>
          <p:cNvCxnSpPr>
            <a:cxnSpLocks/>
            <a:stCxn id="7" idx="2"/>
            <a:endCxn id="38" idx="0"/>
          </p:cNvCxnSpPr>
          <p:nvPr/>
        </p:nvCxnSpPr>
        <p:spPr>
          <a:xfrm rot="5400000">
            <a:off x="8067604" y="1807973"/>
            <a:ext cx="785033" cy="176868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ross 47">
            <a:extLst>
              <a:ext uri="{FF2B5EF4-FFF2-40B4-BE49-F238E27FC236}">
                <a16:creationId xmlns:a16="http://schemas.microsoft.com/office/drawing/2014/main" id="{F69F7D24-54BF-4E46-8753-328A13072718}"/>
              </a:ext>
            </a:extLst>
          </p:cNvPr>
          <p:cNvSpPr/>
          <p:nvPr/>
        </p:nvSpPr>
        <p:spPr>
          <a:xfrm rot="2071363">
            <a:off x="6580135" y="2703643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969C0200-4123-45AE-BFDF-BEFE260A9193}"/>
              </a:ext>
            </a:extLst>
          </p:cNvPr>
          <p:cNvSpPr/>
          <p:nvPr/>
        </p:nvSpPr>
        <p:spPr>
          <a:xfrm rot="2071363">
            <a:off x="8822541" y="26063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5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64833E-4D70-4051-A27B-55116375F740}"/>
              </a:ext>
            </a:extLst>
          </p:cNvPr>
          <p:cNvGrpSpPr/>
          <p:nvPr/>
        </p:nvGrpSpPr>
        <p:grpSpPr>
          <a:xfrm>
            <a:off x="8728836" y="3877292"/>
            <a:ext cx="3223540" cy="1862048"/>
            <a:chOff x="8728836" y="3877292"/>
            <a:chExt cx="3223540" cy="186204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5FCF2F-4FAF-49F9-A95A-4D7BAC993391}"/>
                </a:ext>
              </a:extLst>
            </p:cNvPr>
            <p:cNvSpPr txBox="1"/>
            <p:nvPr/>
          </p:nvSpPr>
          <p:spPr>
            <a:xfrm rot="498559">
              <a:off x="8728836" y="3949131"/>
              <a:ext cx="26678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fallbacks</a:t>
              </a:r>
            </a:p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defaults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F86DE1-A47E-4BB4-8F24-A34AD53BD7F4}"/>
                </a:ext>
              </a:extLst>
            </p:cNvPr>
            <p:cNvSpPr txBox="1"/>
            <p:nvPr/>
          </p:nvSpPr>
          <p:spPr>
            <a:xfrm rot="891285">
              <a:off x="10767592" y="3877292"/>
              <a:ext cx="118478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?</a:t>
              </a:r>
            </a:p>
          </p:txBody>
        </p:sp>
      </p:grp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2A897657-D024-44BE-8B17-AFA84E743969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47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114E3E5-6D63-4D19-A93D-2E5A0EBB3667}"/>
              </a:ext>
            </a:extLst>
          </p:cNvPr>
          <p:cNvSpPr txBox="1"/>
          <p:nvPr/>
        </p:nvSpPr>
        <p:spPr>
          <a:xfrm rot="498559">
            <a:off x="8836238" y="3450803"/>
            <a:ext cx="2667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bugs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deadlocks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fallbacks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defaults</a:t>
            </a:r>
          </a:p>
        </p:txBody>
      </p: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94EC3B3F-EAD8-4463-A743-9C44809CBFD6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480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D8210A-B0B4-49E1-A18C-223AE91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1" y="1539964"/>
            <a:ext cx="5481540" cy="3949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164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2B9C0-D5DE-49FD-9172-1E1757341458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978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A803C-607A-43FF-A021-6CB00AB4C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3"/>
          <a:stretch/>
        </p:blipFill>
        <p:spPr>
          <a:xfrm>
            <a:off x="6387463" y="1518044"/>
            <a:ext cx="5384934" cy="4137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28B218-B6EE-452E-BC35-9BAD4E0936C0}"/>
              </a:ext>
            </a:extLst>
          </p:cNvPr>
          <p:cNvSpPr/>
          <p:nvPr/>
        </p:nvSpPr>
        <p:spPr>
          <a:xfrm>
            <a:off x="8257473" y="3429000"/>
            <a:ext cx="3411363" cy="487907"/>
          </a:xfrm>
          <a:custGeom>
            <a:avLst/>
            <a:gdLst>
              <a:gd name="connsiteX0" fmla="*/ 0 w 3411363"/>
              <a:gd name="connsiteY0" fmla="*/ 0 h 487907"/>
              <a:gd name="connsiteX1" fmla="*/ 579932 w 3411363"/>
              <a:gd name="connsiteY1" fmla="*/ 0 h 487907"/>
              <a:gd name="connsiteX2" fmla="*/ 1159863 w 3411363"/>
              <a:gd name="connsiteY2" fmla="*/ 0 h 487907"/>
              <a:gd name="connsiteX3" fmla="*/ 1910363 w 3411363"/>
              <a:gd name="connsiteY3" fmla="*/ 0 h 487907"/>
              <a:gd name="connsiteX4" fmla="*/ 2660863 w 3411363"/>
              <a:gd name="connsiteY4" fmla="*/ 0 h 487907"/>
              <a:gd name="connsiteX5" fmla="*/ 3411363 w 3411363"/>
              <a:gd name="connsiteY5" fmla="*/ 0 h 487907"/>
              <a:gd name="connsiteX6" fmla="*/ 3411363 w 3411363"/>
              <a:gd name="connsiteY6" fmla="*/ 487907 h 487907"/>
              <a:gd name="connsiteX7" fmla="*/ 2763204 w 3411363"/>
              <a:gd name="connsiteY7" fmla="*/ 487907 h 487907"/>
              <a:gd name="connsiteX8" fmla="*/ 2080931 w 3411363"/>
              <a:gd name="connsiteY8" fmla="*/ 487907 h 487907"/>
              <a:gd name="connsiteX9" fmla="*/ 1364545 w 3411363"/>
              <a:gd name="connsiteY9" fmla="*/ 487907 h 487907"/>
              <a:gd name="connsiteX10" fmla="*/ 682273 w 3411363"/>
              <a:gd name="connsiteY10" fmla="*/ 487907 h 487907"/>
              <a:gd name="connsiteX11" fmla="*/ 0 w 3411363"/>
              <a:gd name="connsiteY11" fmla="*/ 487907 h 487907"/>
              <a:gd name="connsiteX12" fmla="*/ 0 w 3411363"/>
              <a:gd name="connsiteY12" fmla="*/ 0 h 48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11363" h="487907" extrusionOk="0">
                <a:moveTo>
                  <a:pt x="0" y="0"/>
                </a:moveTo>
                <a:cubicBezTo>
                  <a:pt x="284562" y="-19076"/>
                  <a:pt x="422964" y="-7435"/>
                  <a:pt x="579932" y="0"/>
                </a:cubicBezTo>
                <a:cubicBezTo>
                  <a:pt x="736900" y="7435"/>
                  <a:pt x="905249" y="-4252"/>
                  <a:pt x="1159863" y="0"/>
                </a:cubicBezTo>
                <a:cubicBezTo>
                  <a:pt x="1414477" y="4252"/>
                  <a:pt x="1733663" y="-5950"/>
                  <a:pt x="1910363" y="0"/>
                </a:cubicBezTo>
                <a:cubicBezTo>
                  <a:pt x="2087063" y="5950"/>
                  <a:pt x="2287648" y="-8262"/>
                  <a:pt x="2660863" y="0"/>
                </a:cubicBezTo>
                <a:cubicBezTo>
                  <a:pt x="3034078" y="8262"/>
                  <a:pt x="3100262" y="-6182"/>
                  <a:pt x="3411363" y="0"/>
                </a:cubicBezTo>
                <a:cubicBezTo>
                  <a:pt x="3404010" y="177335"/>
                  <a:pt x="3410115" y="268602"/>
                  <a:pt x="3411363" y="487907"/>
                </a:cubicBezTo>
                <a:cubicBezTo>
                  <a:pt x="3097211" y="478867"/>
                  <a:pt x="2986637" y="519700"/>
                  <a:pt x="2763204" y="487907"/>
                </a:cubicBezTo>
                <a:cubicBezTo>
                  <a:pt x="2539771" y="456114"/>
                  <a:pt x="2362490" y="485631"/>
                  <a:pt x="2080931" y="487907"/>
                </a:cubicBezTo>
                <a:cubicBezTo>
                  <a:pt x="1799372" y="490183"/>
                  <a:pt x="1565608" y="474867"/>
                  <a:pt x="1364545" y="487907"/>
                </a:cubicBezTo>
                <a:cubicBezTo>
                  <a:pt x="1163482" y="500947"/>
                  <a:pt x="888466" y="499373"/>
                  <a:pt x="682273" y="487907"/>
                </a:cubicBezTo>
                <a:cubicBezTo>
                  <a:pt x="476080" y="476441"/>
                  <a:pt x="288206" y="513478"/>
                  <a:pt x="0" y="487907"/>
                </a:cubicBezTo>
                <a:cubicBezTo>
                  <a:pt x="-13560" y="251020"/>
                  <a:pt x="13586" y="192335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00078 0.041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16145-226A-4F90-A8C8-BF54C928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0" y="1526496"/>
            <a:ext cx="5211527" cy="4505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FEC2F4-E5C2-4B3C-AE70-C6EF7CCB0402}"/>
              </a:ext>
            </a:extLst>
          </p:cNvPr>
          <p:cNvSpPr/>
          <p:nvPr/>
        </p:nvSpPr>
        <p:spPr>
          <a:xfrm>
            <a:off x="7071872" y="5087550"/>
            <a:ext cx="4117903" cy="1059881"/>
          </a:xfrm>
          <a:custGeom>
            <a:avLst/>
            <a:gdLst>
              <a:gd name="connsiteX0" fmla="*/ 0 w 4117903"/>
              <a:gd name="connsiteY0" fmla="*/ 0 h 1059881"/>
              <a:gd name="connsiteX1" fmla="*/ 562780 w 4117903"/>
              <a:gd name="connsiteY1" fmla="*/ 0 h 1059881"/>
              <a:gd name="connsiteX2" fmla="*/ 1125560 w 4117903"/>
              <a:gd name="connsiteY2" fmla="*/ 0 h 1059881"/>
              <a:gd name="connsiteX3" fmla="*/ 1894235 w 4117903"/>
              <a:gd name="connsiteY3" fmla="*/ 0 h 1059881"/>
              <a:gd name="connsiteX4" fmla="*/ 2662911 w 4117903"/>
              <a:gd name="connsiteY4" fmla="*/ 0 h 1059881"/>
              <a:gd name="connsiteX5" fmla="*/ 3308049 w 4117903"/>
              <a:gd name="connsiteY5" fmla="*/ 0 h 1059881"/>
              <a:gd name="connsiteX6" fmla="*/ 4117903 w 4117903"/>
              <a:gd name="connsiteY6" fmla="*/ 0 h 1059881"/>
              <a:gd name="connsiteX7" fmla="*/ 4117903 w 4117903"/>
              <a:gd name="connsiteY7" fmla="*/ 529941 h 1059881"/>
              <a:gd name="connsiteX8" fmla="*/ 4117903 w 4117903"/>
              <a:gd name="connsiteY8" fmla="*/ 1059881 h 1059881"/>
              <a:gd name="connsiteX9" fmla="*/ 3390407 w 4117903"/>
              <a:gd name="connsiteY9" fmla="*/ 1059881 h 1059881"/>
              <a:gd name="connsiteX10" fmla="*/ 2704090 w 4117903"/>
              <a:gd name="connsiteY10" fmla="*/ 1059881 h 1059881"/>
              <a:gd name="connsiteX11" fmla="*/ 2100131 w 4117903"/>
              <a:gd name="connsiteY11" fmla="*/ 1059881 h 1059881"/>
              <a:gd name="connsiteX12" fmla="*/ 1372634 w 4117903"/>
              <a:gd name="connsiteY12" fmla="*/ 1059881 h 1059881"/>
              <a:gd name="connsiteX13" fmla="*/ 645138 w 4117903"/>
              <a:gd name="connsiteY13" fmla="*/ 1059881 h 1059881"/>
              <a:gd name="connsiteX14" fmla="*/ 0 w 4117903"/>
              <a:gd name="connsiteY14" fmla="*/ 1059881 h 1059881"/>
              <a:gd name="connsiteX15" fmla="*/ 0 w 4117903"/>
              <a:gd name="connsiteY15" fmla="*/ 519342 h 1059881"/>
              <a:gd name="connsiteX16" fmla="*/ 0 w 4117903"/>
              <a:gd name="connsiteY16" fmla="*/ 0 h 105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17903" h="1059881" extrusionOk="0">
                <a:moveTo>
                  <a:pt x="0" y="0"/>
                </a:moveTo>
                <a:cubicBezTo>
                  <a:pt x="267332" y="19030"/>
                  <a:pt x="307567" y="5192"/>
                  <a:pt x="562780" y="0"/>
                </a:cubicBezTo>
                <a:cubicBezTo>
                  <a:pt x="817993" y="-5192"/>
                  <a:pt x="891648" y="-19445"/>
                  <a:pt x="1125560" y="0"/>
                </a:cubicBezTo>
                <a:cubicBezTo>
                  <a:pt x="1359472" y="19445"/>
                  <a:pt x="1708876" y="10874"/>
                  <a:pt x="1894235" y="0"/>
                </a:cubicBezTo>
                <a:cubicBezTo>
                  <a:pt x="2079595" y="-10874"/>
                  <a:pt x="2416432" y="30298"/>
                  <a:pt x="2662911" y="0"/>
                </a:cubicBezTo>
                <a:cubicBezTo>
                  <a:pt x="2909390" y="-30298"/>
                  <a:pt x="3115724" y="25609"/>
                  <a:pt x="3308049" y="0"/>
                </a:cubicBezTo>
                <a:cubicBezTo>
                  <a:pt x="3500374" y="-25609"/>
                  <a:pt x="3835744" y="-6542"/>
                  <a:pt x="4117903" y="0"/>
                </a:cubicBezTo>
                <a:cubicBezTo>
                  <a:pt x="4100614" y="157171"/>
                  <a:pt x="4103391" y="388846"/>
                  <a:pt x="4117903" y="529941"/>
                </a:cubicBezTo>
                <a:cubicBezTo>
                  <a:pt x="4132415" y="671036"/>
                  <a:pt x="4132729" y="819568"/>
                  <a:pt x="4117903" y="1059881"/>
                </a:cubicBezTo>
                <a:cubicBezTo>
                  <a:pt x="3762545" y="1042932"/>
                  <a:pt x="3709355" y="1032120"/>
                  <a:pt x="3390407" y="1059881"/>
                </a:cubicBezTo>
                <a:cubicBezTo>
                  <a:pt x="3071459" y="1087642"/>
                  <a:pt x="2872688" y="1035990"/>
                  <a:pt x="2704090" y="1059881"/>
                </a:cubicBezTo>
                <a:cubicBezTo>
                  <a:pt x="2535492" y="1083772"/>
                  <a:pt x="2291530" y="1064442"/>
                  <a:pt x="2100131" y="1059881"/>
                </a:cubicBezTo>
                <a:cubicBezTo>
                  <a:pt x="1908732" y="1055320"/>
                  <a:pt x="1632856" y="1056701"/>
                  <a:pt x="1372634" y="1059881"/>
                </a:cubicBezTo>
                <a:cubicBezTo>
                  <a:pt x="1112412" y="1063061"/>
                  <a:pt x="902606" y="1094377"/>
                  <a:pt x="645138" y="1059881"/>
                </a:cubicBezTo>
                <a:cubicBezTo>
                  <a:pt x="387670" y="1025385"/>
                  <a:pt x="261796" y="1082697"/>
                  <a:pt x="0" y="1059881"/>
                </a:cubicBezTo>
                <a:cubicBezTo>
                  <a:pt x="17349" y="950316"/>
                  <a:pt x="2612" y="766137"/>
                  <a:pt x="0" y="519342"/>
                </a:cubicBezTo>
                <a:cubicBezTo>
                  <a:pt x="-2612" y="272547"/>
                  <a:pt x="9965" y="11635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1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877EED-A953-43C9-872E-9356BC3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14" y="1410920"/>
            <a:ext cx="11216971" cy="715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CCED7B-F7E2-47EA-8AF1-3EE2B3EAB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343" y="2366391"/>
            <a:ext cx="5295254" cy="37730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716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AD3E3-ACB0-48C2-8800-B298BBA25740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0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CPU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RAM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Network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Disk</a:t>
            </a:r>
            <a:endParaRPr lang="en-US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rgbClr val="201F1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53361" y="1479868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7E550F8E-EC1F-4C83-A63C-7C04DE88F7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80" y="1209040"/>
            <a:ext cx="3901441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D7B03609-1083-447D-96F5-FA2B42699B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54" y="1219200"/>
            <a:ext cx="3688079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458273" y="425609"/>
            <a:ext cx="327044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96%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DEMO!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50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2495550" y="533400"/>
            <a:ext cx="6953250" cy="5791200"/>
          </a:xfrm>
          <a:custGeom>
            <a:avLst/>
            <a:gdLst>
              <a:gd name="connsiteX0" fmla="*/ 0 w 6953250"/>
              <a:gd name="connsiteY0" fmla="*/ 965219 h 5791200"/>
              <a:gd name="connsiteX1" fmla="*/ 965219 w 6953250"/>
              <a:gd name="connsiteY1" fmla="*/ 0 h 5791200"/>
              <a:gd name="connsiteX2" fmla="*/ 1492614 w 6953250"/>
              <a:gd name="connsiteY2" fmla="*/ 0 h 5791200"/>
              <a:gd name="connsiteX3" fmla="*/ 2020010 w 6953250"/>
              <a:gd name="connsiteY3" fmla="*/ 0 h 5791200"/>
              <a:gd name="connsiteX4" fmla="*/ 2698089 w 6953250"/>
              <a:gd name="connsiteY4" fmla="*/ 0 h 5791200"/>
              <a:gd name="connsiteX5" fmla="*/ 3225484 w 6953250"/>
              <a:gd name="connsiteY5" fmla="*/ 0 h 5791200"/>
              <a:gd name="connsiteX6" fmla="*/ 3702652 w 6953250"/>
              <a:gd name="connsiteY6" fmla="*/ 0 h 5791200"/>
              <a:gd name="connsiteX7" fmla="*/ 4280275 w 6953250"/>
              <a:gd name="connsiteY7" fmla="*/ 0 h 5791200"/>
              <a:gd name="connsiteX8" fmla="*/ 4807670 w 6953250"/>
              <a:gd name="connsiteY8" fmla="*/ 0 h 5791200"/>
              <a:gd name="connsiteX9" fmla="*/ 5335065 w 6953250"/>
              <a:gd name="connsiteY9" fmla="*/ 0 h 5791200"/>
              <a:gd name="connsiteX10" fmla="*/ 5988031 w 6953250"/>
              <a:gd name="connsiteY10" fmla="*/ 0 h 5791200"/>
              <a:gd name="connsiteX11" fmla="*/ 6953250 w 6953250"/>
              <a:gd name="connsiteY11" fmla="*/ 965219 h 5791200"/>
              <a:gd name="connsiteX12" fmla="*/ 6953250 w 6953250"/>
              <a:gd name="connsiteY12" fmla="*/ 1608679 h 5791200"/>
              <a:gd name="connsiteX13" fmla="*/ 6953250 w 6953250"/>
              <a:gd name="connsiteY13" fmla="*/ 2174924 h 5791200"/>
              <a:gd name="connsiteX14" fmla="*/ 6953250 w 6953250"/>
              <a:gd name="connsiteY14" fmla="*/ 2856992 h 5791200"/>
              <a:gd name="connsiteX15" fmla="*/ 6953250 w 6953250"/>
              <a:gd name="connsiteY15" fmla="*/ 3500453 h 5791200"/>
              <a:gd name="connsiteX16" fmla="*/ 6953250 w 6953250"/>
              <a:gd name="connsiteY16" fmla="*/ 4105305 h 5791200"/>
              <a:gd name="connsiteX17" fmla="*/ 6953250 w 6953250"/>
              <a:gd name="connsiteY17" fmla="*/ 4825981 h 5791200"/>
              <a:gd name="connsiteX18" fmla="*/ 5988031 w 6953250"/>
              <a:gd name="connsiteY18" fmla="*/ 5791200 h 5791200"/>
              <a:gd name="connsiteX19" fmla="*/ 5309951 w 6953250"/>
              <a:gd name="connsiteY19" fmla="*/ 5791200 h 5791200"/>
              <a:gd name="connsiteX20" fmla="*/ 4832784 w 6953250"/>
              <a:gd name="connsiteY20" fmla="*/ 5791200 h 5791200"/>
              <a:gd name="connsiteX21" fmla="*/ 4204933 w 6953250"/>
              <a:gd name="connsiteY21" fmla="*/ 5791200 h 5791200"/>
              <a:gd name="connsiteX22" fmla="*/ 3526853 w 6953250"/>
              <a:gd name="connsiteY22" fmla="*/ 5791200 h 5791200"/>
              <a:gd name="connsiteX23" fmla="*/ 2899002 w 6953250"/>
              <a:gd name="connsiteY23" fmla="*/ 5791200 h 5791200"/>
              <a:gd name="connsiteX24" fmla="*/ 2220922 w 6953250"/>
              <a:gd name="connsiteY24" fmla="*/ 5791200 h 5791200"/>
              <a:gd name="connsiteX25" fmla="*/ 965219 w 6953250"/>
              <a:gd name="connsiteY25" fmla="*/ 5791200 h 5791200"/>
              <a:gd name="connsiteX26" fmla="*/ 0 w 6953250"/>
              <a:gd name="connsiteY26" fmla="*/ 4825981 h 5791200"/>
              <a:gd name="connsiteX27" fmla="*/ 0 w 6953250"/>
              <a:gd name="connsiteY27" fmla="*/ 4143913 h 5791200"/>
              <a:gd name="connsiteX28" fmla="*/ 0 w 6953250"/>
              <a:gd name="connsiteY28" fmla="*/ 3616276 h 5791200"/>
              <a:gd name="connsiteX29" fmla="*/ 0 w 6953250"/>
              <a:gd name="connsiteY29" fmla="*/ 3011423 h 5791200"/>
              <a:gd name="connsiteX30" fmla="*/ 0 w 6953250"/>
              <a:gd name="connsiteY30" fmla="*/ 2406570 h 5791200"/>
              <a:gd name="connsiteX31" fmla="*/ 0 w 6953250"/>
              <a:gd name="connsiteY31" fmla="*/ 1724502 h 5791200"/>
              <a:gd name="connsiteX32" fmla="*/ 0 w 6953250"/>
              <a:gd name="connsiteY32" fmla="*/ 965219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953250" h="5791200" extrusionOk="0">
                <a:moveTo>
                  <a:pt x="0" y="965219"/>
                </a:moveTo>
                <a:cubicBezTo>
                  <a:pt x="23899" y="343875"/>
                  <a:pt x="522717" y="-57322"/>
                  <a:pt x="965219" y="0"/>
                </a:cubicBezTo>
                <a:cubicBezTo>
                  <a:pt x="1227832" y="11746"/>
                  <a:pt x="1380961" y="12980"/>
                  <a:pt x="1492614" y="0"/>
                </a:cubicBezTo>
                <a:cubicBezTo>
                  <a:pt x="1604267" y="-12980"/>
                  <a:pt x="1898102" y="13424"/>
                  <a:pt x="2020010" y="0"/>
                </a:cubicBezTo>
                <a:cubicBezTo>
                  <a:pt x="2141918" y="-13424"/>
                  <a:pt x="2392786" y="19227"/>
                  <a:pt x="2698089" y="0"/>
                </a:cubicBezTo>
                <a:cubicBezTo>
                  <a:pt x="3003392" y="-19227"/>
                  <a:pt x="3060899" y="12687"/>
                  <a:pt x="3225484" y="0"/>
                </a:cubicBezTo>
                <a:cubicBezTo>
                  <a:pt x="3390070" y="-12687"/>
                  <a:pt x="3587870" y="10488"/>
                  <a:pt x="3702652" y="0"/>
                </a:cubicBezTo>
                <a:cubicBezTo>
                  <a:pt x="3817434" y="-10488"/>
                  <a:pt x="4041235" y="-21497"/>
                  <a:pt x="4280275" y="0"/>
                </a:cubicBezTo>
                <a:cubicBezTo>
                  <a:pt x="4519315" y="21497"/>
                  <a:pt x="4616916" y="15943"/>
                  <a:pt x="4807670" y="0"/>
                </a:cubicBezTo>
                <a:cubicBezTo>
                  <a:pt x="4998425" y="-15943"/>
                  <a:pt x="5147445" y="-1741"/>
                  <a:pt x="5335065" y="0"/>
                </a:cubicBezTo>
                <a:cubicBezTo>
                  <a:pt x="5522685" y="1741"/>
                  <a:pt x="5839529" y="10793"/>
                  <a:pt x="5988031" y="0"/>
                </a:cubicBezTo>
                <a:cubicBezTo>
                  <a:pt x="6508892" y="-4342"/>
                  <a:pt x="6964114" y="441786"/>
                  <a:pt x="6953250" y="965219"/>
                </a:cubicBezTo>
                <a:cubicBezTo>
                  <a:pt x="6960211" y="1242270"/>
                  <a:pt x="6976114" y="1298065"/>
                  <a:pt x="6953250" y="1608679"/>
                </a:cubicBezTo>
                <a:cubicBezTo>
                  <a:pt x="6930386" y="1919293"/>
                  <a:pt x="6946620" y="2058838"/>
                  <a:pt x="6953250" y="2174924"/>
                </a:cubicBezTo>
                <a:cubicBezTo>
                  <a:pt x="6959880" y="2291011"/>
                  <a:pt x="6955033" y="2639363"/>
                  <a:pt x="6953250" y="2856992"/>
                </a:cubicBezTo>
                <a:cubicBezTo>
                  <a:pt x="6951467" y="3074621"/>
                  <a:pt x="6943250" y="3315675"/>
                  <a:pt x="6953250" y="3500453"/>
                </a:cubicBezTo>
                <a:cubicBezTo>
                  <a:pt x="6963250" y="3685231"/>
                  <a:pt x="6932507" y="3833244"/>
                  <a:pt x="6953250" y="4105305"/>
                </a:cubicBezTo>
                <a:cubicBezTo>
                  <a:pt x="6973993" y="4377366"/>
                  <a:pt x="6969705" y="4651940"/>
                  <a:pt x="6953250" y="4825981"/>
                </a:cubicBezTo>
                <a:cubicBezTo>
                  <a:pt x="6969599" y="5368241"/>
                  <a:pt x="6496885" y="5723989"/>
                  <a:pt x="5988031" y="5791200"/>
                </a:cubicBezTo>
                <a:cubicBezTo>
                  <a:pt x="5821599" y="5804396"/>
                  <a:pt x="5509138" y="5821985"/>
                  <a:pt x="5309951" y="5791200"/>
                </a:cubicBezTo>
                <a:cubicBezTo>
                  <a:pt x="5110764" y="5760415"/>
                  <a:pt x="5000804" y="5804809"/>
                  <a:pt x="4832784" y="5791200"/>
                </a:cubicBezTo>
                <a:cubicBezTo>
                  <a:pt x="4664764" y="5777591"/>
                  <a:pt x="4417559" y="5798072"/>
                  <a:pt x="4204933" y="5791200"/>
                </a:cubicBezTo>
                <a:cubicBezTo>
                  <a:pt x="3992307" y="5784328"/>
                  <a:pt x="3846917" y="5797946"/>
                  <a:pt x="3526853" y="5791200"/>
                </a:cubicBezTo>
                <a:cubicBezTo>
                  <a:pt x="3206789" y="5784454"/>
                  <a:pt x="3190315" y="5786140"/>
                  <a:pt x="2899002" y="5791200"/>
                </a:cubicBezTo>
                <a:cubicBezTo>
                  <a:pt x="2607689" y="5796260"/>
                  <a:pt x="2407824" y="5775290"/>
                  <a:pt x="2220922" y="5791200"/>
                </a:cubicBezTo>
                <a:cubicBezTo>
                  <a:pt x="2034020" y="5807110"/>
                  <a:pt x="1236651" y="5768998"/>
                  <a:pt x="965219" y="5791200"/>
                </a:cubicBezTo>
                <a:cubicBezTo>
                  <a:pt x="456849" y="5800188"/>
                  <a:pt x="-87577" y="5385971"/>
                  <a:pt x="0" y="4825981"/>
                </a:cubicBezTo>
                <a:cubicBezTo>
                  <a:pt x="28754" y="4489380"/>
                  <a:pt x="28201" y="4397195"/>
                  <a:pt x="0" y="4143913"/>
                </a:cubicBezTo>
                <a:cubicBezTo>
                  <a:pt x="-28201" y="3890631"/>
                  <a:pt x="1048" y="3809662"/>
                  <a:pt x="0" y="3616276"/>
                </a:cubicBezTo>
                <a:cubicBezTo>
                  <a:pt x="-1048" y="3422890"/>
                  <a:pt x="-16444" y="3139093"/>
                  <a:pt x="0" y="3011423"/>
                </a:cubicBezTo>
                <a:cubicBezTo>
                  <a:pt x="16444" y="2883753"/>
                  <a:pt x="-7116" y="2649783"/>
                  <a:pt x="0" y="2406570"/>
                </a:cubicBezTo>
                <a:cubicBezTo>
                  <a:pt x="7116" y="2163357"/>
                  <a:pt x="-17493" y="2008509"/>
                  <a:pt x="0" y="1724502"/>
                </a:cubicBezTo>
                <a:cubicBezTo>
                  <a:pt x="17493" y="1440495"/>
                  <a:pt x="27073" y="1149850"/>
                  <a:pt x="0" y="965219"/>
                </a:cubicBezTo>
                <a:close/>
              </a:path>
            </a:pathLst>
          </a:custGeom>
          <a:noFill/>
          <a:ln w="3810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F110B2-A661-489B-A3E2-7A83649D1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08" y="3571119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F2AC04-8A67-4FAE-9B1C-93FF75735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933" y="405585"/>
            <a:ext cx="1571757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B40DA1-571B-4C87-B37A-4CBF38B9B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889" y="5055949"/>
            <a:ext cx="1776467" cy="10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C55AE6-6F48-40E4-B0B2-840D43CC4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56" y="4890638"/>
            <a:ext cx="1600885" cy="146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56" y="2534723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0965D4-0B18-4A11-AC6F-6BA8E97D566B}"/>
              </a:ext>
            </a:extLst>
          </p:cNvPr>
          <p:cNvGrpSpPr/>
          <p:nvPr/>
        </p:nvGrpSpPr>
        <p:grpSpPr>
          <a:xfrm>
            <a:off x="4081284" y="2177860"/>
            <a:ext cx="2623402" cy="2076562"/>
            <a:chOff x="4690434" y="2242474"/>
            <a:chExt cx="2623402" cy="20765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9B9BD1-3208-4B39-B671-D1BEDE11AAB2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50E8402-AD0C-4690-868F-2125C9E1319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D04691A6-BDDC-49C1-B355-B313A9E56F2B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97F352A0-1AB0-4404-9F48-CE7760880D2A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982F6A80-5338-41D9-AD81-B13A3BC01D83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251EC4D-B22D-4558-AA89-E13AF2180C3F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623B6B4D-30F6-47AD-949C-AB6ADB03D9D6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8" name="Arrow: Right 17">
                  <a:extLst>
                    <a:ext uri="{FF2B5EF4-FFF2-40B4-BE49-F238E27FC236}">
                      <a16:creationId xmlns:a16="http://schemas.microsoft.com/office/drawing/2014/main" id="{5EB0E0AA-12D3-4D72-B480-E4E712256CEB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9EB060B6-320E-498A-8704-8C28FBE17723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0" name="Arrow: Right 19">
                  <a:extLst>
                    <a:ext uri="{FF2B5EF4-FFF2-40B4-BE49-F238E27FC236}">
                      <a16:creationId xmlns:a16="http://schemas.microsoft.com/office/drawing/2014/main" id="{73E5EAFE-573C-41D8-BE2B-C849AE7C45A3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9E9F690-6E07-43E6-BF8B-1843C23B13B8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Heart 21">
                  <a:extLst>
                    <a:ext uri="{FF2B5EF4-FFF2-40B4-BE49-F238E27FC236}">
                      <a16:creationId xmlns:a16="http://schemas.microsoft.com/office/drawing/2014/main" id="{B7D13FCC-D331-440C-9801-83C1256CA1BA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3" name="Graphic 4">
                  <a:extLst>
                    <a:ext uri="{FF2B5EF4-FFF2-40B4-BE49-F238E27FC236}">
                      <a16:creationId xmlns:a16="http://schemas.microsoft.com/office/drawing/2014/main" id="{BC83D153-3019-4C3E-9CBD-342E674C2375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3F8E8154-CF87-4870-9CF6-C0DB8FF14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CF402DB-75E6-49C6-8D1C-F2BD17BE40F3}"/>
              </a:ext>
            </a:extLst>
          </p:cNvPr>
          <p:cNvGrpSpPr/>
          <p:nvPr/>
        </p:nvGrpSpPr>
        <p:grpSpPr>
          <a:xfrm>
            <a:off x="1112765" y="1081545"/>
            <a:ext cx="2528082" cy="1758804"/>
            <a:chOff x="1030781" y="1601491"/>
            <a:chExt cx="3214473" cy="208997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E89B70B-A411-44CE-9E72-50920ED02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7255" y="1601491"/>
              <a:ext cx="2001526" cy="1494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90AF82-3DD4-4F3A-9C6E-EC1A531D01AF}"/>
                </a:ext>
              </a:extLst>
            </p:cNvPr>
            <p:cNvSpPr txBox="1"/>
            <p:nvPr/>
          </p:nvSpPr>
          <p:spPr>
            <a:xfrm>
              <a:off x="1030781" y="3045132"/>
              <a:ext cx="3214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Envoy</a:t>
              </a:r>
              <a:endParaRPr lang="en-US" sz="4000" dirty="0"/>
            </a:p>
          </p:txBody>
        </p:sp>
      </p:grp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  <a:stCxn id="1026" idx="3"/>
            <a:endCxn id="17" idx="1"/>
          </p:cNvCxnSpPr>
          <p:nvPr/>
        </p:nvCxnSpPr>
        <p:spPr>
          <a:xfrm>
            <a:off x="3163875" y="1710250"/>
            <a:ext cx="1504650" cy="1432872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BB8673E-2FF9-482E-880C-64D3C6DBDE3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121116" y="3143122"/>
            <a:ext cx="1547409" cy="1499095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704686" y="3131761"/>
            <a:ext cx="1169750" cy="1136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44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59583CD-64C4-42A8-B73B-BB5AD80D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7150777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5725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59000">
              <a:schemeClr val="bg1"/>
            </a:gs>
            <a:gs pos="100000">
              <a:schemeClr val="bg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1029" y="1215532"/>
            <a:ext cx="9852134" cy="694294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/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1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1B8B76A-D30C-4B64-BC60-3FD92226C2E7}"/>
              </a:ext>
            </a:extLst>
          </p:cNvPr>
          <p:cNvSpPr txBox="1"/>
          <p:nvPr/>
        </p:nvSpPr>
        <p:spPr>
          <a:xfrm>
            <a:off x="6989674" y="984236"/>
            <a:ext cx="4701054" cy="56727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synchronization failed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7D146-A806-4603-B8BA-036594B4C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2" y="403947"/>
            <a:ext cx="6177701" cy="4375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9527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419095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B9968-BA89-4957-B105-4F1CF375B0C0}"/>
              </a:ext>
            </a:extLst>
          </p:cNvPr>
          <p:cNvSpPr txBox="1"/>
          <p:nvPr/>
        </p:nvSpPr>
        <p:spPr>
          <a:xfrm>
            <a:off x="458273" y="425609"/>
            <a:ext cx="464101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8E4B23-F634-4867-A3CD-C020C2C0A7C3}"/>
              </a:ext>
            </a:extLst>
          </p:cNvPr>
          <p:cNvGrpSpPr/>
          <p:nvPr/>
        </p:nvGrpSpPr>
        <p:grpSpPr>
          <a:xfrm>
            <a:off x="3826507" y="18230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Heart 49">
              <a:extLst>
                <a:ext uri="{FF2B5EF4-FFF2-40B4-BE49-F238E27FC236}">
                  <a16:creationId xmlns:a16="http://schemas.microsoft.com/office/drawing/2014/main" id="{4248DE07-3043-4F2A-9578-232E1102797D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4">
              <a:extLst>
                <a:ext uri="{FF2B5EF4-FFF2-40B4-BE49-F238E27FC236}">
                  <a16:creationId xmlns:a16="http://schemas.microsoft.com/office/drawing/2014/main" id="{B5FE1FB5-0E36-4DD9-B555-2B68970CB022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F85175-113E-40F0-9410-ABA3C096C299}"/>
              </a:ext>
            </a:extLst>
          </p:cNvPr>
          <p:cNvGrpSpPr/>
          <p:nvPr/>
        </p:nvGrpSpPr>
        <p:grpSpPr>
          <a:xfrm>
            <a:off x="3734804" y="226156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Heart 52">
              <a:extLst>
                <a:ext uri="{FF2B5EF4-FFF2-40B4-BE49-F238E27FC236}">
                  <a16:creationId xmlns:a16="http://schemas.microsoft.com/office/drawing/2014/main" id="{E9060386-0EDC-44D7-8650-95CD1EC1E196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4">
              <a:extLst>
                <a:ext uri="{FF2B5EF4-FFF2-40B4-BE49-F238E27FC236}">
                  <a16:creationId xmlns:a16="http://schemas.microsoft.com/office/drawing/2014/main" id="{70835F43-1848-4632-96AF-D5E18798A236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0F1D2A-9DA6-4710-B88B-F0ECB340C587}"/>
              </a:ext>
            </a:extLst>
          </p:cNvPr>
          <p:cNvGrpSpPr/>
          <p:nvPr/>
        </p:nvGrpSpPr>
        <p:grpSpPr>
          <a:xfrm>
            <a:off x="3746634" y="4547108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Heart 55">
              <a:extLst>
                <a:ext uri="{FF2B5EF4-FFF2-40B4-BE49-F238E27FC236}">
                  <a16:creationId xmlns:a16="http://schemas.microsoft.com/office/drawing/2014/main" id="{4C643EEB-767C-435C-BF8A-D26216C377B3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4">
              <a:extLst>
                <a:ext uri="{FF2B5EF4-FFF2-40B4-BE49-F238E27FC236}">
                  <a16:creationId xmlns:a16="http://schemas.microsoft.com/office/drawing/2014/main" id="{51AE2E5A-5CF1-4608-A423-0D495442ADF8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922B272-78D7-4A2D-80FE-89F63FF026F4}"/>
              </a:ext>
            </a:extLst>
          </p:cNvPr>
          <p:cNvGrpSpPr/>
          <p:nvPr/>
        </p:nvGrpSpPr>
        <p:grpSpPr>
          <a:xfrm>
            <a:off x="7458851" y="1188371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Heart 58">
              <a:extLst>
                <a:ext uri="{FF2B5EF4-FFF2-40B4-BE49-F238E27FC236}">
                  <a16:creationId xmlns:a16="http://schemas.microsoft.com/office/drawing/2014/main" id="{829B9681-27C7-4E53-B840-A205E3A1A6BC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4">
              <a:extLst>
                <a:ext uri="{FF2B5EF4-FFF2-40B4-BE49-F238E27FC236}">
                  <a16:creationId xmlns:a16="http://schemas.microsoft.com/office/drawing/2014/main" id="{180904D6-E9F7-41EF-9D5F-9420063149CF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0D6ED39-8D91-43F1-A6F5-D304DFC9D0CE}"/>
              </a:ext>
            </a:extLst>
          </p:cNvPr>
          <p:cNvGrpSpPr/>
          <p:nvPr/>
        </p:nvGrpSpPr>
        <p:grpSpPr>
          <a:xfrm>
            <a:off x="7467183" y="3318460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Heart 61">
              <a:extLst>
                <a:ext uri="{FF2B5EF4-FFF2-40B4-BE49-F238E27FC236}">
                  <a16:creationId xmlns:a16="http://schemas.microsoft.com/office/drawing/2014/main" id="{E7618FDE-0256-4BFA-BFE5-5DF150CFDA28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4">
              <a:extLst>
                <a:ext uri="{FF2B5EF4-FFF2-40B4-BE49-F238E27FC236}">
                  <a16:creationId xmlns:a16="http://schemas.microsoft.com/office/drawing/2014/main" id="{6848B82C-F20F-453D-9E02-B516B5C16360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3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3077</Words>
  <Application>Microsoft Office PowerPoint</Application>
  <PresentationFormat>Widescreen</PresentationFormat>
  <Paragraphs>560</Paragraphs>
  <Slides>43</Slides>
  <Notes>25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Arial Narrow</vt:lpstr>
      <vt:lpstr>Calibri</vt:lpstr>
      <vt:lpstr>Calibri Light</vt:lpstr>
      <vt:lpstr>Kristen ITC</vt:lpstr>
      <vt:lpstr>Wingdings</vt:lpstr>
      <vt:lpstr>Office Theme</vt:lpstr>
      <vt:lpstr>AN OVERVIEW ON HEALTH CHECK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HEALTH CHECK?</vt:lpstr>
      <vt:lpstr>PowerPoint Presentation</vt:lpstr>
      <vt:lpstr>PowerPoint Presentation</vt:lpstr>
      <vt:lpstr>PowerPoint Presentation</vt:lpstr>
      <vt:lpstr>PowerPoint Presentation</vt:lpstr>
      <vt:lpstr>PATTERNS!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</vt:lpstr>
      <vt:lpstr>PowerPoint Presentation</vt:lpstr>
      <vt:lpstr>PowerPoint Presentation</vt:lpstr>
      <vt:lpstr>AN OVERVIEW ON HEALTH CHECK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ON HEALTH CHECK PATTERNS</dc:title>
  <dc:creator>Oresztesz Margaritisz</dc:creator>
  <cp:lastModifiedBy>Oresztesz Margaritisz</cp:lastModifiedBy>
  <cp:revision>107</cp:revision>
  <dcterms:created xsi:type="dcterms:W3CDTF">2020-04-15T11:22:54Z</dcterms:created>
  <dcterms:modified xsi:type="dcterms:W3CDTF">2020-04-23T07:03:43Z</dcterms:modified>
</cp:coreProperties>
</file>